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3" r:id="rId3"/>
    <p:sldMasterId id="2147483704" r:id="rId4"/>
    <p:sldMasterId id="2147483705" r:id="rId5"/>
    <p:sldMasterId id="2147483706" r:id="rId6"/>
    <p:sldMasterId id="2147483707"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Lst>
  <p:sldSz cy="6858000" cx="12192000"/>
  <p:notesSz cx="6858000" cy="9144000"/>
  <p:embeddedFontLst>
    <p:embeddedFont>
      <p:font typeface="Quattrocento Sans"/>
      <p:bold r:id="rId59"/>
      <p:boldItalic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 Type="http://schemas.openxmlformats.org/officeDocument/2006/relationships/theme" Target="theme/theme6.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3.xml"/><Relationship Id="rId6" Type="http://schemas.openxmlformats.org/officeDocument/2006/relationships/slideMaster" Target="slideMasters/slideMaster4.xml"/><Relationship Id="rId7" Type="http://schemas.openxmlformats.org/officeDocument/2006/relationships/slideMaster" Target="slideMasters/slideMaster5.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60" Type="http://schemas.openxmlformats.org/officeDocument/2006/relationships/font" Target="fonts/QuattrocentoSans-boldItalic.fntdata"/><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11" Type="http://schemas.openxmlformats.org/officeDocument/2006/relationships/slide" Target="slides/slide3.xml"/><Relationship Id="rId55" Type="http://schemas.openxmlformats.org/officeDocument/2006/relationships/slide" Target="slides/slide47.xml"/><Relationship Id="rId10" Type="http://schemas.openxmlformats.org/officeDocument/2006/relationships/slide" Target="slides/slide2.xml"/><Relationship Id="rId54" Type="http://schemas.openxmlformats.org/officeDocument/2006/relationships/slide" Target="slides/slide46.xml"/><Relationship Id="rId13" Type="http://schemas.openxmlformats.org/officeDocument/2006/relationships/slide" Target="slides/slide5.xml"/><Relationship Id="rId57" Type="http://schemas.openxmlformats.org/officeDocument/2006/relationships/slide" Target="slides/slide49.xml"/><Relationship Id="rId12" Type="http://schemas.openxmlformats.org/officeDocument/2006/relationships/slide" Target="slides/slide4.xml"/><Relationship Id="rId56" Type="http://schemas.openxmlformats.org/officeDocument/2006/relationships/slide" Target="slides/slide48.xml"/><Relationship Id="rId15" Type="http://schemas.openxmlformats.org/officeDocument/2006/relationships/slide" Target="slides/slide7.xml"/><Relationship Id="rId59" Type="http://schemas.openxmlformats.org/officeDocument/2006/relationships/font" Target="fonts/QuattrocentoSans-bold.fntdata"/><Relationship Id="rId14" Type="http://schemas.openxmlformats.org/officeDocument/2006/relationships/slide" Target="slides/slide6.xml"/><Relationship Id="rId58" Type="http://schemas.openxmlformats.org/officeDocument/2006/relationships/slide" Target="slides/slide50.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9" name="Google Shape;35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4" name="Google Shape;45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4" name="Google Shape;46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rPr lang="en-US"/>
              <a:t>https://www.britannica.com/biography/James-Otis</a:t>
            </a:r>
            <a:endParaRPr/>
          </a:p>
        </p:txBody>
      </p:sp>
      <p:sp>
        <p:nvSpPr>
          <p:cNvPr id="474" name="Google Shape;47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rPr lang="en-US"/>
              <a:t>https://www.britannica.com/biography/James-Otis</a:t>
            </a:r>
            <a:endParaRPr/>
          </a:p>
        </p:txBody>
      </p:sp>
      <p:sp>
        <p:nvSpPr>
          <p:cNvPr id="486" name="Google Shape;48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rPr lang="en-US"/>
              <a:t>https://www.britannica.com/biography/James-Otis</a:t>
            </a:r>
            <a:endParaRPr/>
          </a:p>
        </p:txBody>
      </p:sp>
      <p:sp>
        <p:nvSpPr>
          <p:cNvPr id="496" name="Google Shape;49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rPr lang="en-US"/>
              <a:t>https://www.britannica.com/biography/James-Otis</a:t>
            </a:r>
            <a:endParaRPr/>
          </a:p>
        </p:txBody>
      </p:sp>
      <p:sp>
        <p:nvSpPr>
          <p:cNvPr id="508" name="Google Shape;508;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9" name="Google Shape;519;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9" name="Google Shape;529;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4" name="Google Shape;544;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5" name="Google Shape;555;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9" name="Google Shape;36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5" name="Google Shape;565;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5" name="Google Shape;575;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5" name="Google Shape;58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6" name="Google Shape;596;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6" name="Google Shape;606;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9" name="Google Shape;619;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1" name="Google Shape;631;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2" name="Google Shape;642;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2" name="Google Shape;652;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2" name="Google Shape;662;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9" name="Google Shape;37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3" name="Google Shape;673;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4" name="Google Shape;684;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4" name="Google Shape;694;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4" name="Google Shape;704;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9" name="Google Shape;719;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9" name="Google Shape;729;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0" name="Google Shape;740;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1" name="Google Shape;751;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0" name="Google Shape;770;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0" name="Google Shape;780;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0" name="Google Shape;39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0" name="Google Shape;790;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0" name="Google Shape;800;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2" name="Google Shape;812;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4" name="Google Shape;824;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1" name="Google Shape;841;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3" name="Google Shape;853;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5" name="Google Shape;865;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7" name="Google Shape;877;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9" name="Google Shape;889;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1" name="Google Shape;901;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2" name="Google Shape;40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3" name="Google Shape;913;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3" name="Google Shape;41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3" name="Google Shape;42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3" name="Google Shape;433;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3" name="Google Shape;443;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 name="Shape 16"/>
        <p:cNvGrpSpPr/>
        <p:nvPr/>
      </p:nvGrpSpPr>
      <p:grpSpPr>
        <a:xfrm>
          <a:off x="0" y="0"/>
          <a:ext cx="0" cy="0"/>
          <a:chOff x="0" y="0"/>
          <a:chExt cx="0" cy="0"/>
        </a:xfrm>
      </p:grpSpPr>
      <p:sp>
        <p:nvSpPr>
          <p:cNvPr id="17" name="Google Shape;17;p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 name="Google Shape;19;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3" name="Shape 73"/>
        <p:cNvGrpSpPr/>
        <p:nvPr/>
      </p:nvGrpSpPr>
      <p:grpSpPr>
        <a:xfrm>
          <a:off x="0" y="0"/>
          <a:ext cx="0" cy="0"/>
          <a:chOff x="0" y="0"/>
          <a:chExt cx="0" cy="0"/>
        </a:xfrm>
      </p:grpSpPr>
      <p:sp>
        <p:nvSpPr>
          <p:cNvPr id="74" name="Google Shape;74;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9" name="Shape 79"/>
        <p:cNvGrpSpPr/>
        <p:nvPr/>
      </p:nvGrpSpPr>
      <p:grpSpPr>
        <a:xfrm>
          <a:off x="0" y="0"/>
          <a:ext cx="0" cy="0"/>
          <a:chOff x="0" y="0"/>
          <a:chExt cx="0" cy="0"/>
        </a:xfrm>
      </p:grpSpPr>
      <p:sp>
        <p:nvSpPr>
          <p:cNvPr id="80" name="Google Shape;80;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 name="Google Shape;81;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 name="Google Shape;82;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2" name="Shape 92"/>
        <p:cNvGrpSpPr/>
        <p:nvPr/>
      </p:nvGrpSpPr>
      <p:grpSpPr>
        <a:xfrm>
          <a:off x="0" y="0"/>
          <a:ext cx="0" cy="0"/>
          <a:chOff x="0" y="0"/>
          <a:chExt cx="0" cy="0"/>
        </a:xfrm>
      </p:grpSpPr>
      <p:sp>
        <p:nvSpPr>
          <p:cNvPr id="93" name="Google Shape;93;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4" name="Google Shape;94;p1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 name="Google Shape;95;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8" name="Shape 98"/>
        <p:cNvGrpSpPr/>
        <p:nvPr/>
      </p:nvGrpSpPr>
      <p:grpSpPr>
        <a:xfrm>
          <a:off x="0" y="0"/>
          <a:ext cx="0" cy="0"/>
          <a:chOff x="0" y="0"/>
          <a:chExt cx="0" cy="0"/>
        </a:xfrm>
      </p:grpSpPr>
      <p:sp>
        <p:nvSpPr>
          <p:cNvPr id="99" name="Google Shape;99;p1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 name="Google Shape;100;p1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01" name="Google Shape;101;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4" name="Shape 104"/>
        <p:cNvGrpSpPr/>
        <p:nvPr/>
      </p:nvGrpSpPr>
      <p:grpSpPr>
        <a:xfrm>
          <a:off x="0" y="0"/>
          <a:ext cx="0" cy="0"/>
          <a:chOff x="0" y="0"/>
          <a:chExt cx="0" cy="0"/>
        </a:xfrm>
      </p:grpSpPr>
      <p:sp>
        <p:nvSpPr>
          <p:cNvPr id="105" name="Google Shape;105;p1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6" name="Google Shape;106;p1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07" name="Google Shape;107;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0" name="Shape 110"/>
        <p:cNvGrpSpPr/>
        <p:nvPr/>
      </p:nvGrpSpPr>
      <p:grpSpPr>
        <a:xfrm>
          <a:off x="0" y="0"/>
          <a:ext cx="0" cy="0"/>
          <a:chOff x="0" y="0"/>
          <a:chExt cx="0" cy="0"/>
        </a:xfrm>
      </p:grpSpPr>
      <p:sp>
        <p:nvSpPr>
          <p:cNvPr id="111" name="Google Shape;111;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2" name="Google Shape;112;p1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3" name="Google Shape;113;p1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 name="Google Shape;114;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5" name="Google Shape;115;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7" name="Shape 117"/>
        <p:cNvGrpSpPr/>
        <p:nvPr/>
      </p:nvGrpSpPr>
      <p:grpSpPr>
        <a:xfrm>
          <a:off x="0" y="0"/>
          <a:ext cx="0" cy="0"/>
          <a:chOff x="0" y="0"/>
          <a:chExt cx="0" cy="0"/>
        </a:xfrm>
      </p:grpSpPr>
      <p:sp>
        <p:nvSpPr>
          <p:cNvPr id="118" name="Google Shape;118;p1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9" name="Google Shape;119;p1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0" name="Google Shape;120;p1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 name="Google Shape;121;p1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2" name="Google Shape;122;p1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3" name="Google Shape;123;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4" name="Google Shape;124;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 name="Google Shape;125;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6" name="Shape 126"/>
        <p:cNvGrpSpPr/>
        <p:nvPr/>
      </p:nvGrpSpPr>
      <p:grpSpPr>
        <a:xfrm>
          <a:off x="0" y="0"/>
          <a:ext cx="0" cy="0"/>
          <a:chOff x="0" y="0"/>
          <a:chExt cx="0" cy="0"/>
        </a:xfrm>
      </p:grpSpPr>
      <p:sp>
        <p:nvSpPr>
          <p:cNvPr id="127" name="Google Shape;127;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8" name="Google Shape;128;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9" name="Google Shape;129;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0" name="Google Shape;130;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1" name="Shape 131"/>
        <p:cNvGrpSpPr/>
        <p:nvPr/>
      </p:nvGrpSpPr>
      <p:grpSpPr>
        <a:xfrm>
          <a:off x="0" y="0"/>
          <a:ext cx="0" cy="0"/>
          <a:chOff x="0" y="0"/>
          <a:chExt cx="0" cy="0"/>
        </a:xfrm>
      </p:grpSpPr>
      <p:sp>
        <p:nvSpPr>
          <p:cNvPr id="132" name="Google Shape;132;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3" name="Google Shape;133;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 name="Google Shape;134;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5" name="Shape 135"/>
        <p:cNvGrpSpPr/>
        <p:nvPr/>
      </p:nvGrpSpPr>
      <p:grpSpPr>
        <a:xfrm>
          <a:off x="0" y="0"/>
          <a:ext cx="0" cy="0"/>
          <a:chOff x="0" y="0"/>
          <a:chExt cx="0" cy="0"/>
        </a:xfrm>
      </p:grpSpPr>
      <p:sp>
        <p:nvSpPr>
          <p:cNvPr id="136" name="Google Shape;136;p2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7" name="Google Shape;137;p2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38" name="Google Shape;138;p2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39" name="Google Shape;139;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0" name="Google Shape;140;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 name="Google Shape;141;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 name="Shape 22"/>
        <p:cNvGrpSpPr/>
        <p:nvPr/>
      </p:nvGrpSpPr>
      <p:grpSpPr>
        <a:xfrm>
          <a:off x="0" y="0"/>
          <a:ext cx="0" cy="0"/>
          <a:chOff x="0" y="0"/>
          <a:chExt cx="0" cy="0"/>
        </a:xfrm>
      </p:grpSpPr>
      <p:sp>
        <p:nvSpPr>
          <p:cNvPr id="23" name="Google Shape;23;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2" name="Shape 142"/>
        <p:cNvGrpSpPr/>
        <p:nvPr/>
      </p:nvGrpSpPr>
      <p:grpSpPr>
        <a:xfrm>
          <a:off x="0" y="0"/>
          <a:ext cx="0" cy="0"/>
          <a:chOff x="0" y="0"/>
          <a:chExt cx="0" cy="0"/>
        </a:xfrm>
      </p:grpSpPr>
      <p:sp>
        <p:nvSpPr>
          <p:cNvPr id="143" name="Google Shape;143;p2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4" name="Google Shape;144;p22"/>
          <p:cNvSpPr/>
          <p:nvPr>
            <p:ph idx="2" type="pic"/>
          </p:nvPr>
        </p:nvSpPr>
        <p:spPr>
          <a:xfrm>
            <a:off x="5183188" y="987425"/>
            <a:ext cx="6172200" cy="4873625"/>
          </a:xfrm>
          <a:prstGeom prst="rect">
            <a:avLst/>
          </a:prstGeom>
          <a:noFill/>
          <a:ln>
            <a:noFill/>
          </a:ln>
        </p:spPr>
      </p:sp>
      <p:sp>
        <p:nvSpPr>
          <p:cNvPr id="145" name="Google Shape;145;p2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6" name="Google Shape;146;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7" name="Google Shape;147;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8" name="Google Shape;148;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9" name="Shape 149"/>
        <p:cNvGrpSpPr/>
        <p:nvPr/>
      </p:nvGrpSpPr>
      <p:grpSpPr>
        <a:xfrm>
          <a:off x="0" y="0"/>
          <a:ext cx="0" cy="0"/>
          <a:chOff x="0" y="0"/>
          <a:chExt cx="0" cy="0"/>
        </a:xfrm>
      </p:grpSpPr>
      <p:sp>
        <p:nvSpPr>
          <p:cNvPr id="150" name="Google Shape;150;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1" name="Google Shape;151;p2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 name="Google Shape;152;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3" name="Google Shape;153;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4" name="Google Shape;154;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5" name="Shape 155"/>
        <p:cNvGrpSpPr/>
        <p:nvPr/>
      </p:nvGrpSpPr>
      <p:grpSpPr>
        <a:xfrm>
          <a:off x="0" y="0"/>
          <a:ext cx="0" cy="0"/>
          <a:chOff x="0" y="0"/>
          <a:chExt cx="0" cy="0"/>
        </a:xfrm>
      </p:grpSpPr>
      <p:sp>
        <p:nvSpPr>
          <p:cNvPr id="156" name="Google Shape;156;p2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7" name="Google Shape;157;p2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 name="Google Shape;158;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9" name="Google Shape;159;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0" name="Google Shape;160;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5" name="Shape 165"/>
        <p:cNvGrpSpPr/>
        <p:nvPr/>
      </p:nvGrpSpPr>
      <p:grpSpPr>
        <a:xfrm>
          <a:off x="0" y="0"/>
          <a:ext cx="0" cy="0"/>
          <a:chOff x="0" y="0"/>
          <a:chExt cx="0" cy="0"/>
        </a:xfrm>
      </p:grpSpPr>
      <p:sp>
        <p:nvSpPr>
          <p:cNvPr id="166" name="Google Shape;166;p26"/>
          <p:cNvSpPr txBox="1"/>
          <p:nvPr>
            <p:ph type="ctrTitle"/>
          </p:nvPr>
        </p:nvSpPr>
        <p:spPr>
          <a:xfrm>
            <a:off x="415611" y="992767"/>
            <a:ext cx="11360800" cy="2736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p:txBody>
      </p:sp>
      <p:sp>
        <p:nvSpPr>
          <p:cNvPr id="167" name="Google Shape;167;p26"/>
          <p:cNvSpPr txBox="1"/>
          <p:nvPr>
            <p:ph idx="1" type="subTitle"/>
          </p:nvPr>
        </p:nvSpPr>
        <p:spPr>
          <a:xfrm>
            <a:off x="415600" y="3778833"/>
            <a:ext cx="11360800" cy="1056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p:txBody>
      </p:sp>
      <p:sp>
        <p:nvSpPr>
          <p:cNvPr id="168" name="Google Shape;168;p26"/>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Autofit/>
          </a:bodyPr>
          <a:lstStyle>
            <a:lvl1pPr indent="0" lvl="0" marL="0" algn="r">
              <a:buClr>
                <a:schemeClr val="dk2"/>
              </a:buClr>
              <a:buSzPts val="1333"/>
              <a:buFont typeface="Arial"/>
              <a:buNone/>
              <a:defRPr sz="1333">
                <a:solidFill>
                  <a:schemeClr val="dk2"/>
                </a:solidFill>
                <a:latin typeface="Arial"/>
                <a:ea typeface="Arial"/>
                <a:cs typeface="Arial"/>
                <a:sym typeface="Arial"/>
              </a:defRPr>
            </a:lvl1pPr>
            <a:lvl2pPr indent="0" lvl="1" marL="0" algn="r">
              <a:buClr>
                <a:schemeClr val="dk2"/>
              </a:buClr>
              <a:buSzPts val="1333"/>
              <a:buFont typeface="Arial"/>
              <a:buNone/>
              <a:defRPr sz="1333">
                <a:solidFill>
                  <a:schemeClr val="dk2"/>
                </a:solidFill>
                <a:latin typeface="Arial"/>
                <a:ea typeface="Arial"/>
                <a:cs typeface="Arial"/>
                <a:sym typeface="Arial"/>
              </a:defRPr>
            </a:lvl2pPr>
            <a:lvl3pPr indent="0" lvl="2" marL="0" algn="r">
              <a:buClr>
                <a:schemeClr val="dk2"/>
              </a:buClr>
              <a:buSzPts val="1333"/>
              <a:buFont typeface="Arial"/>
              <a:buNone/>
              <a:defRPr sz="1333">
                <a:solidFill>
                  <a:schemeClr val="dk2"/>
                </a:solidFill>
                <a:latin typeface="Arial"/>
                <a:ea typeface="Arial"/>
                <a:cs typeface="Arial"/>
                <a:sym typeface="Arial"/>
              </a:defRPr>
            </a:lvl3pPr>
            <a:lvl4pPr indent="0" lvl="3" marL="0" algn="r">
              <a:buClr>
                <a:schemeClr val="dk2"/>
              </a:buClr>
              <a:buSzPts val="1333"/>
              <a:buFont typeface="Arial"/>
              <a:buNone/>
              <a:defRPr sz="1333">
                <a:solidFill>
                  <a:schemeClr val="dk2"/>
                </a:solidFill>
                <a:latin typeface="Arial"/>
                <a:ea typeface="Arial"/>
                <a:cs typeface="Arial"/>
                <a:sym typeface="Arial"/>
              </a:defRPr>
            </a:lvl4pPr>
            <a:lvl5pPr indent="0" lvl="4" marL="0" algn="r">
              <a:buClr>
                <a:schemeClr val="dk2"/>
              </a:buClr>
              <a:buSzPts val="1333"/>
              <a:buFont typeface="Arial"/>
              <a:buNone/>
              <a:defRPr sz="1333">
                <a:solidFill>
                  <a:schemeClr val="dk2"/>
                </a:solidFill>
                <a:latin typeface="Arial"/>
                <a:ea typeface="Arial"/>
                <a:cs typeface="Arial"/>
                <a:sym typeface="Arial"/>
              </a:defRPr>
            </a:lvl5pPr>
            <a:lvl6pPr indent="0" lvl="5" marL="0" algn="r">
              <a:buClr>
                <a:schemeClr val="dk2"/>
              </a:buClr>
              <a:buSzPts val="1333"/>
              <a:buFont typeface="Arial"/>
              <a:buNone/>
              <a:defRPr sz="1333">
                <a:solidFill>
                  <a:schemeClr val="dk2"/>
                </a:solidFill>
                <a:latin typeface="Arial"/>
                <a:ea typeface="Arial"/>
                <a:cs typeface="Arial"/>
                <a:sym typeface="Arial"/>
              </a:defRPr>
            </a:lvl6pPr>
            <a:lvl7pPr indent="0" lvl="6" marL="0" algn="r">
              <a:buClr>
                <a:schemeClr val="dk2"/>
              </a:buClr>
              <a:buSzPts val="1333"/>
              <a:buFont typeface="Arial"/>
              <a:buNone/>
              <a:defRPr sz="1333">
                <a:solidFill>
                  <a:schemeClr val="dk2"/>
                </a:solidFill>
                <a:latin typeface="Arial"/>
                <a:ea typeface="Arial"/>
                <a:cs typeface="Arial"/>
                <a:sym typeface="Arial"/>
              </a:defRPr>
            </a:lvl7pPr>
            <a:lvl8pPr indent="0" lvl="7" marL="0" algn="r">
              <a:buClr>
                <a:schemeClr val="dk2"/>
              </a:buClr>
              <a:buSzPts val="1333"/>
              <a:buFont typeface="Arial"/>
              <a:buNone/>
              <a:defRPr sz="1333">
                <a:solidFill>
                  <a:schemeClr val="dk2"/>
                </a:solidFill>
                <a:latin typeface="Arial"/>
                <a:ea typeface="Arial"/>
                <a:cs typeface="Arial"/>
                <a:sym typeface="Arial"/>
              </a:defRPr>
            </a:lvl8pPr>
            <a:lvl9pPr indent="0" lvl="8" marL="0" algn="r">
              <a:buClr>
                <a:schemeClr val="dk2"/>
              </a:buClr>
              <a:buSzPts val="1333"/>
              <a:buFont typeface="Arial"/>
              <a:buNone/>
              <a:defRPr sz="1333">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9" name="Shape 169"/>
        <p:cNvGrpSpPr/>
        <p:nvPr/>
      </p:nvGrpSpPr>
      <p:grpSpPr>
        <a:xfrm>
          <a:off x="0" y="0"/>
          <a:ext cx="0" cy="0"/>
          <a:chOff x="0" y="0"/>
          <a:chExt cx="0" cy="0"/>
        </a:xfrm>
      </p:grpSpPr>
      <p:sp>
        <p:nvSpPr>
          <p:cNvPr id="170" name="Google Shape;170;p27"/>
          <p:cNvSpPr txBox="1"/>
          <p:nvPr>
            <p:ph type="title"/>
          </p:nvPr>
        </p:nvSpPr>
        <p:spPr>
          <a:xfrm>
            <a:off x="415600" y="2867800"/>
            <a:ext cx="11360800" cy="1122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p:txBody>
      </p:sp>
      <p:sp>
        <p:nvSpPr>
          <p:cNvPr id="171" name="Google Shape;171;p27"/>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Autofit/>
          </a:bodyPr>
          <a:lstStyle>
            <a:lvl1pPr indent="0" lvl="0" marL="0" algn="r">
              <a:buClr>
                <a:schemeClr val="dk2"/>
              </a:buClr>
              <a:buSzPts val="1333"/>
              <a:buFont typeface="Arial"/>
              <a:buNone/>
              <a:defRPr sz="1333">
                <a:solidFill>
                  <a:schemeClr val="dk2"/>
                </a:solidFill>
                <a:latin typeface="Arial"/>
                <a:ea typeface="Arial"/>
                <a:cs typeface="Arial"/>
                <a:sym typeface="Arial"/>
              </a:defRPr>
            </a:lvl1pPr>
            <a:lvl2pPr indent="0" lvl="1" marL="0" algn="r">
              <a:buClr>
                <a:schemeClr val="dk2"/>
              </a:buClr>
              <a:buSzPts val="1333"/>
              <a:buFont typeface="Arial"/>
              <a:buNone/>
              <a:defRPr sz="1333">
                <a:solidFill>
                  <a:schemeClr val="dk2"/>
                </a:solidFill>
                <a:latin typeface="Arial"/>
                <a:ea typeface="Arial"/>
                <a:cs typeface="Arial"/>
                <a:sym typeface="Arial"/>
              </a:defRPr>
            </a:lvl2pPr>
            <a:lvl3pPr indent="0" lvl="2" marL="0" algn="r">
              <a:buClr>
                <a:schemeClr val="dk2"/>
              </a:buClr>
              <a:buSzPts val="1333"/>
              <a:buFont typeface="Arial"/>
              <a:buNone/>
              <a:defRPr sz="1333">
                <a:solidFill>
                  <a:schemeClr val="dk2"/>
                </a:solidFill>
                <a:latin typeface="Arial"/>
                <a:ea typeface="Arial"/>
                <a:cs typeface="Arial"/>
                <a:sym typeface="Arial"/>
              </a:defRPr>
            </a:lvl3pPr>
            <a:lvl4pPr indent="0" lvl="3" marL="0" algn="r">
              <a:buClr>
                <a:schemeClr val="dk2"/>
              </a:buClr>
              <a:buSzPts val="1333"/>
              <a:buFont typeface="Arial"/>
              <a:buNone/>
              <a:defRPr sz="1333">
                <a:solidFill>
                  <a:schemeClr val="dk2"/>
                </a:solidFill>
                <a:latin typeface="Arial"/>
                <a:ea typeface="Arial"/>
                <a:cs typeface="Arial"/>
                <a:sym typeface="Arial"/>
              </a:defRPr>
            </a:lvl4pPr>
            <a:lvl5pPr indent="0" lvl="4" marL="0" algn="r">
              <a:buClr>
                <a:schemeClr val="dk2"/>
              </a:buClr>
              <a:buSzPts val="1333"/>
              <a:buFont typeface="Arial"/>
              <a:buNone/>
              <a:defRPr sz="1333">
                <a:solidFill>
                  <a:schemeClr val="dk2"/>
                </a:solidFill>
                <a:latin typeface="Arial"/>
                <a:ea typeface="Arial"/>
                <a:cs typeface="Arial"/>
                <a:sym typeface="Arial"/>
              </a:defRPr>
            </a:lvl5pPr>
            <a:lvl6pPr indent="0" lvl="5" marL="0" algn="r">
              <a:buClr>
                <a:schemeClr val="dk2"/>
              </a:buClr>
              <a:buSzPts val="1333"/>
              <a:buFont typeface="Arial"/>
              <a:buNone/>
              <a:defRPr sz="1333">
                <a:solidFill>
                  <a:schemeClr val="dk2"/>
                </a:solidFill>
                <a:latin typeface="Arial"/>
                <a:ea typeface="Arial"/>
                <a:cs typeface="Arial"/>
                <a:sym typeface="Arial"/>
              </a:defRPr>
            </a:lvl6pPr>
            <a:lvl7pPr indent="0" lvl="6" marL="0" algn="r">
              <a:buClr>
                <a:schemeClr val="dk2"/>
              </a:buClr>
              <a:buSzPts val="1333"/>
              <a:buFont typeface="Arial"/>
              <a:buNone/>
              <a:defRPr sz="1333">
                <a:solidFill>
                  <a:schemeClr val="dk2"/>
                </a:solidFill>
                <a:latin typeface="Arial"/>
                <a:ea typeface="Arial"/>
                <a:cs typeface="Arial"/>
                <a:sym typeface="Arial"/>
              </a:defRPr>
            </a:lvl7pPr>
            <a:lvl8pPr indent="0" lvl="7" marL="0" algn="r">
              <a:buClr>
                <a:schemeClr val="dk2"/>
              </a:buClr>
              <a:buSzPts val="1333"/>
              <a:buFont typeface="Arial"/>
              <a:buNone/>
              <a:defRPr sz="1333">
                <a:solidFill>
                  <a:schemeClr val="dk2"/>
                </a:solidFill>
                <a:latin typeface="Arial"/>
                <a:ea typeface="Arial"/>
                <a:cs typeface="Arial"/>
                <a:sym typeface="Arial"/>
              </a:defRPr>
            </a:lvl8pPr>
            <a:lvl9pPr indent="0" lvl="8" marL="0" algn="r">
              <a:buClr>
                <a:schemeClr val="dk2"/>
              </a:buClr>
              <a:buSzPts val="1333"/>
              <a:buFont typeface="Arial"/>
              <a:buNone/>
              <a:defRPr sz="1333">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2" name="Shape 172"/>
        <p:cNvGrpSpPr/>
        <p:nvPr/>
      </p:nvGrpSpPr>
      <p:grpSpPr>
        <a:xfrm>
          <a:off x="0" y="0"/>
          <a:ext cx="0" cy="0"/>
          <a:chOff x="0" y="0"/>
          <a:chExt cx="0" cy="0"/>
        </a:xfrm>
      </p:grpSpPr>
      <p:sp>
        <p:nvSpPr>
          <p:cNvPr id="173" name="Google Shape;173;p28"/>
          <p:cNvSpPr txBox="1"/>
          <p:nvPr>
            <p:ph type="title"/>
          </p:nvPr>
        </p:nvSpPr>
        <p:spPr>
          <a:xfrm>
            <a:off x="415600" y="593367"/>
            <a:ext cx="11360800" cy="76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4" name="Google Shape;174;p28"/>
          <p:cNvSpPr txBox="1"/>
          <p:nvPr>
            <p:ph idx="1" type="body"/>
          </p:nvPr>
        </p:nvSpPr>
        <p:spPr>
          <a:xfrm>
            <a:off x="415600" y="1536633"/>
            <a:ext cx="11360800" cy="4555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2133"/>
              </a:spcBef>
              <a:spcAft>
                <a:spcPts val="0"/>
              </a:spcAft>
              <a:buSzPts val="1400"/>
              <a:buChar char="○"/>
              <a:defRPr/>
            </a:lvl2pPr>
            <a:lvl3pPr indent="-317500" lvl="2" marL="1371600" algn="l">
              <a:lnSpc>
                <a:spcPct val="115000"/>
              </a:lnSpc>
              <a:spcBef>
                <a:spcPts val="2133"/>
              </a:spcBef>
              <a:spcAft>
                <a:spcPts val="0"/>
              </a:spcAft>
              <a:buSzPts val="1400"/>
              <a:buChar char="■"/>
              <a:defRPr/>
            </a:lvl3pPr>
            <a:lvl4pPr indent="-317500" lvl="3" marL="1828800" algn="l">
              <a:lnSpc>
                <a:spcPct val="115000"/>
              </a:lnSpc>
              <a:spcBef>
                <a:spcPts val="2133"/>
              </a:spcBef>
              <a:spcAft>
                <a:spcPts val="0"/>
              </a:spcAft>
              <a:buSzPts val="1400"/>
              <a:buChar char="●"/>
              <a:defRPr/>
            </a:lvl4pPr>
            <a:lvl5pPr indent="-317500" lvl="4" marL="2286000" algn="l">
              <a:lnSpc>
                <a:spcPct val="115000"/>
              </a:lnSpc>
              <a:spcBef>
                <a:spcPts val="2133"/>
              </a:spcBef>
              <a:spcAft>
                <a:spcPts val="0"/>
              </a:spcAft>
              <a:buSzPts val="1400"/>
              <a:buChar char="○"/>
              <a:defRPr/>
            </a:lvl5pPr>
            <a:lvl6pPr indent="-317500" lvl="5" marL="2743200" algn="l">
              <a:lnSpc>
                <a:spcPct val="115000"/>
              </a:lnSpc>
              <a:spcBef>
                <a:spcPts val="2133"/>
              </a:spcBef>
              <a:spcAft>
                <a:spcPts val="0"/>
              </a:spcAft>
              <a:buSzPts val="1400"/>
              <a:buChar char="■"/>
              <a:defRPr/>
            </a:lvl6pPr>
            <a:lvl7pPr indent="-317500" lvl="6" marL="3200400" algn="l">
              <a:lnSpc>
                <a:spcPct val="115000"/>
              </a:lnSpc>
              <a:spcBef>
                <a:spcPts val="2133"/>
              </a:spcBef>
              <a:spcAft>
                <a:spcPts val="0"/>
              </a:spcAft>
              <a:buSzPts val="1400"/>
              <a:buChar char="●"/>
              <a:defRPr/>
            </a:lvl7pPr>
            <a:lvl8pPr indent="-317500" lvl="7" marL="3657600" algn="l">
              <a:lnSpc>
                <a:spcPct val="115000"/>
              </a:lnSpc>
              <a:spcBef>
                <a:spcPts val="2133"/>
              </a:spcBef>
              <a:spcAft>
                <a:spcPts val="0"/>
              </a:spcAft>
              <a:buSzPts val="1400"/>
              <a:buChar char="○"/>
              <a:defRPr/>
            </a:lvl8pPr>
            <a:lvl9pPr indent="-317500" lvl="8" marL="4114800" algn="l">
              <a:lnSpc>
                <a:spcPct val="115000"/>
              </a:lnSpc>
              <a:spcBef>
                <a:spcPts val="2133"/>
              </a:spcBef>
              <a:spcAft>
                <a:spcPts val="2133"/>
              </a:spcAft>
              <a:buSzPts val="1400"/>
              <a:buChar char="■"/>
              <a:defRPr/>
            </a:lvl9pPr>
          </a:lstStyle>
          <a:p/>
        </p:txBody>
      </p:sp>
      <p:sp>
        <p:nvSpPr>
          <p:cNvPr id="175" name="Google Shape;175;p28"/>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Autofit/>
          </a:bodyPr>
          <a:lstStyle>
            <a:lvl1pPr indent="0" lvl="0" marL="0" algn="r">
              <a:buClr>
                <a:schemeClr val="dk2"/>
              </a:buClr>
              <a:buSzPts val="1333"/>
              <a:buFont typeface="Arial"/>
              <a:buNone/>
              <a:defRPr sz="1333">
                <a:solidFill>
                  <a:schemeClr val="dk2"/>
                </a:solidFill>
                <a:latin typeface="Arial"/>
                <a:ea typeface="Arial"/>
                <a:cs typeface="Arial"/>
                <a:sym typeface="Arial"/>
              </a:defRPr>
            </a:lvl1pPr>
            <a:lvl2pPr indent="0" lvl="1" marL="0" algn="r">
              <a:buClr>
                <a:schemeClr val="dk2"/>
              </a:buClr>
              <a:buSzPts val="1333"/>
              <a:buFont typeface="Arial"/>
              <a:buNone/>
              <a:defRPr sz="1333">
                <a:solidFill>
                  <a:schemeClr val="dk2"/>
                </a:solidFill>
                <a:latin typeface="Arial"/>
                <a:ea typeface="Arial"/>
                <a:cs typeface="Arial"/>
                <a:sym typeface="Arial"/>
              </a:defRPr>
            </a:lvl2pPr>
            <a:lvl3pPr indent="0" lvl="2" marL="0" algn="r">
              <a:buClr>
                <a:schemeClr val="dk2"/>
              </a:buClr>
              <a:buSzPts val="1333"/>
              <a:buFont typeface="Arial"/>
              <a:buNone/>
              <a:defRPr sz="1333">
                <a:solidFill>
                  <a:schemeClr val="dk2"/>
                </a:solidFill>
                <a:latin typeface="Arial"/>
                <a:ea typeface="Arial"/>
                <a:cs typeface="Arial"/>
                <a:sym typeface="Arial"/>
              </a:defRPr>
            </a:lvl3pPr>
            <a:lvl4pPr indent="0" lvl="3" marL="0" algn="r">
              <a:buClr>
                <a:schemeClr val="dk2"/>
              </a:buClr>
              <a:buSzPts val="1333"/>
              <a:buFont typeface="Arial"/>
              <a:buNone/>
              <a:defRPr sz="1333">
                <a:solidFill>
                  <a:schemeClr val="dk2"/>
                </a:solidFill>
                <a:latin typeface="Arial"/>
                <a:ea typeface="Arial"/>
                <a:cs typeface="Arial"/>
                <a:sym typeface="Arial"/>
              </a:defRPr>
            </a:lvl4pPr>
            <a:lvl5pPr indent="0" lvl="4" marL="0" algn="r">
              <a:buClr>
                <a:schemeClr val="dk2"/>
              </a:buClr>
              <a:buSzPts val="1333"/>
              <a:buFont typeface="Arial"/>
              <a:buNone/>
              <a:defRPr sz="1333">
                <a:solidFill>
                  <a:schemeClr val="dk2"/>
                </a:solidFill>
                <a:latin typeface="Arial"/>
                <a:ea typeface="Arial"/>
                <a:cs typeface="Arial"/>
                <a:sym typeface="Arial"/>
              </a:defRPr>
            </a:lvl5pPr>
            <a:lvl6pPr indent="0" lvl="5" marL="0" algn="r">
              <a:buClr>
                <a:schemeClr val="dk2"/>
              </a:buClr>
              <a:buSzPts val="1333"/>
              <a:buFont typeface="Arial"/>
              <a:buNone/>
              <a:defRPr sz="1333">
                <a:solidFill>
                  <a:schemeClr val="dk2"/>
                </a:solidFill>
                <a:latin typeface="Arial"/>
                <a:ea typeface="Arial"/>
                <a:cs typeface="Arial"/>
                <a:sym typeface="Arial"/>
              </a:defRPr>
            </a:lvl6pPr>
            <a:lvl7pPr indent="0" lvl="6" marL="0" algn="r">
              <a:buClr>
                <a:schemeClr val="dk2"/>
              </a:buClr>
              <a:buSzPts val="1333"/>
              <a:buFont typeface="Arial"/>
              <a:buNone/>
              <a:defRPr sz="1333">
                <a:solidFill>
                  <a:schemeClr val="dk2"/>
                </a:solidFill>
                <a:latin typeface="Arial"/>
                <a:ea typeface="Arial"/>
                <a:cs typeface="Arial"/>
                <a:sym typeface="Arial"/>
              </a:defRPr>
            </a:lvl7pPr>
            <a:lvl8pPr indent="0" lvl="7" marL="0" algn="r">
              <a:buClr>
                <a:schemeClr val="dk2"/>
              </a:buClr>
              <a:buSzPts val="1333"/>
              <a:buFont typeface="Arial"/>
              <a:buNone/>
              <a:defRPr sz="1333">
                <a:solidFill>
                  <a:schemeClr val="dk2"/>
                </a:solidFill>
                <a:latin typeface="Arial"/>
                <a:ea typeface="Arial"/>
                <a:cs typeface="Arial"/>
                <a:sym typeface="Arial"/>
              </a:defRPr>
            </a:lvl8pPr>
            <a:lvl9pPr indent="0" lvl="8" marL="0" algn="r">
              <a:buClr>
                <a:schemeClr val="dk2"/>
              </a:buClr>
              <a:buSzPts val="1333"/>
              <a:buFont typeface="Arial"/>
              <a:buNone/>
              <a:defRPr sz="1333">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76" name="Shape 176"/>
        <p:cNvGrpSpPr/>
        <p:nvPr/>
      </p:nvGrpSpPr>
      <p:grpSpPr>
        <a:xfrm>
          <a:off x="0" y="0"/>
          <a:ext cx="0" cy="0"/>
          <a:chOff x="0" y="0"/>
          <a:chExt cx="0" cy="0"/>
        </a:xfrm>
      </p:grpSpPr>
      <p:sp>
        <p:nvSpPr>
          <p:cNvPr id="177" name="Google Shape;177;p29"/>
          <p:cNvSpPr txBox="1"/>
          <p:nvPr>
            <p:ph type="title"/>
          </p:nvPr>
        </p:nvSpPr>
        <p:spPr>
          <a:xfrm>
            <a:off x="415600" y="593367"/>
            <a:ext cx="11360800" cy="76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8" name="Google Shape;178;p29"/>
          <p:cNvSpPr txBox="1"/>
          <p:nvPr>
            <p:ph idx="1" type="body"/>
          </p:nvPr>
        </p:nvSpPr>
        <p:spPr>
          <a:xfrm>
            <a:off x="415600" y="1536633"/>
            <a:ext cx="5333200" cy="45552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867"/>
            </a:lvl1pPr>
            <a:lvl2pPr indent="-304800" lvl="1" marL="914400" algn="l">
              <a:lnSpc>
                <a:spcPct val="115000"/>
              </a:lnSpc>
              <a:spcBef>
                <a:spcPts val="2133"/>
              </a:spcBef>
              <a:spcAft>
                <a:spcPts val="0"/>
              </a:spcAft>
              <a:buSzPts val="1200"/>
              <a:buChar char="○"/>
              <a:defRPr sz="1600"/>
            </a:lvl2pPr>
            <a:lvl3pPr indent="-304800" lvl="2" marL="1371600" algn="l">
              <a:lnSpc>
                <a:spcPct val="115000"/>
              </a:lnSpc>
              <a:spcBef>
                <a:spcPts val="2133"/>
              </a:spcBef>
              <a:spcAft>
                <a:spcPts val="0"/>
              </a:spcAft>
              <a:buSzPts val="1200"/>
              <a:buChar char="■"/>
              <a:defRPr sz="1600"/>
            </a:lvl3pPr>
            <a:lvl4pPr indent="-304800" lvl="3" marL="1828800" algn="l">
              <a:lnSpc>
                <a:spcPct val="115000"/>
              </a:lnSpc>
              <a:spcBef>
                <a:spcPts val="2133"/>
              </a:spcBef>
              <a:spcAft>
                <a:spcPts val="0"/>
              </a:spcAft>
              <a:buSzPts val="1200"/>
              <a:buChar char="●"/>
              <a:defRPr sz="1600"/>
            </a:lvl4pPr>
            <a:lvl5pPr indent="-304800" lvl="4" marL="2286000" algn="l">
              <a:lnSpc>
                <a:spcPct val="115000"/>
              </a:lnSpc>
              <a:spcBef>
                <a:spcPts val="2133"/>
              </a:spcBef>
              <a:spcAft>
                <a:spcPts val="0"/>
              </a:spcAft>
              <a:buSzPts val="1200"/>
              <a:buChar char="○"/>
              <a:defRPr sz="1600"/>
            </a:lvl5pPr>
            <a:lvl6pPr indent="-304800" lvl="5" marL="2743200" algn="l">
              <a:lnSpc>
                <a:spcPct val="115000"/>
              </a:lnSpc>
              <a:spcBef>
                <a:spcPts val="2133"/>
              </a:spcBef>
              <a:spcAft>
                <a:spcPts val="0"/>
              </a:spcAft>
              <a:buSzPts val="1200"/>
              <a:buChar char="■"/>
              <a:defRPr sz="1600"/>
            </a:lvl6pPr>
            <a:lvl7pPr indent="-304800" lvl="6" marL="3200400" algn="l">
              <a:lnSpc>
                <a:spcPct val="115000"/>
              </a:lnSpc>
              <a:spcBef>
                <a:spcPts val="2133"/>
              </a:spcBef>
              <a:spcAft>
                <a:spcPts val="0"/>
              </a:spcAft>
              <a:buSzPts val="1200"/>
              <a:buChar char="●"/>
              <a:defRPr sz="1600"/>
            </a:lvl7pPr>
            <a:lvl8pPr indent="-304800" lvl="7" marL="3657600" algn="l">
              <a:lnSpc>
                <a:spcPct val="115000"/>
              </a:lnSpc>
              <a:spcBef>
                <a:spcPts val="2133"/>
              </a:spcBef>
              <a:spcAft>
                <a:spcPts val="0"/>
              </a:spcAft>
              <a:buSzPts val="1200"/>
              <a:buChar char="○"/>
              <a:defRPr sz="1600"/>
            </a:lvl8pPr>
            <a:lvl9pPr indent="-304800" lvl="8" marL="4114800" algn="l">
              <a:lnSpc>
                <a:spcPct val="115000"/>
              </a:lnSpc>
              <a:spcBef>
                <a:spcPts val="2133"/>
              </a:spcBef>
              <a:spcAft>
                <a:spcPts val="2133"/>
              </a:spcAft>
              <a:buSzPts val="1200"/>
              <a:buChar char="■"/>
              <a:defRPr sz="1600"/>
            </a:lvl9pPr>
          </a:lstStyle>
          <a:p/>
        </p:txBody>
      </p:sp>
      <p:sp>
        <p:nvSpPr>
          <p:cNvPr id="179" name="Google Shape;179;p29"/>
          <p:cNvSpPr txBox="1"/>
          <p:nvPr>
            <p:ph idx="2" type="body"/>
          </p:nvPr>
        </p:nvSpPr>
        <p:spPr>
          <a:xfrm>
            <a:off x="6443200" y="1536633"/>
            <a:ext cx="5333200" cy="45552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867"/>
            </a:lvl1pPr>
            <a:lvl2pPr indent="-304800" lvl="1" marL="914400" algn="l">
              <a:lnSpc>
                <a:spcPct val="115000"/>
              </a:lnSpc>
              <a:spcBef>
                <a:spcPts val="2133"/>
              </a:spcBef>
              <a:spcAft>
                <a:spcPts val="0"/>
              </a:spcAft>
              <a:buSzPts val="1200"/>
              <a:buChar char="○"/>
              <a:defRPr sz="1600"/>
            </a:lvl2pPr>
            <a:lvl3pPr indent="-304800" lvl="2" marL="1371600" algn="l">
              <a:lnSpc>
                <a:spcPct val="115000"/>
              </a:lnSpc>
              <a:spcBef>
                <a:spcPts val="2133"/>
              </a:spcBef>
              <a:spcAft>
                <a:spcPts val="0"/>
              </a:spcAft>
              <a:buSzPts val="1200"/>
              <a:buChar char="■"/>
              <a:defRPr sz="1600"/>
            </a:lvl3pPr>
            <a:lvl4pPr indent="-304800" lvl="3" marL="1828800" algn="l">
              <a:lnSpc>
                <a:spcPct val="115000"/>
              </a:lnSpc>
              <a:spcBef>
                <a:spcPts val="2133"/>
              </a:spcBef>
              <a:spcAft>
                <a:spcPts val="0"/>
              </a:spcAft>
              <a:buSzPts val="1200"/>
              <a:buChar char="●"/>
              <a:defRPr sz="1600"/>
            </a:lvl4pPr>
            <a:lvl5pPr indent="-304800" lvl="4" marL="2286000" algn="l">
              <a:lnSpc>
                <a:spcPct val="115000"/>
              </a:lnSpc>
              <a:spcBef>
                <a:spcPts val="2133"/>
              </a:spcBef>
              <a:spcAft>
                <a:spcPts val="0"/>
              </a:spcAft>
              <a:buSzPts val="1200"/>
              <a:buChar char="○"/>
              <a:defRPr sz="1600"/>
            </a:lvl5pPr>
            <a:lvl6pPr indent="-304800" lvl="5" marL="2743200" algn="l">
              <a:lnSpc>
                <a:spcPct val="115000"/>
              </a:lnSpc>
              <a:spcBef>
                <a:spcPts val="2133"/>
              </a:spcBef>
              <a:spcAft>
                <a:spcPts val="0"/>
              </a:spcAft>
              <a:buSzPts val="1200"/>
              <a:buChar char="■"/>
              <a:defRPr sz="1600"/>
            </a:lvl6pPr>
            <a:lvl7pPr indent="-304800" lvl="6" marL="3200400" algn="l">
              <a:lnSpc>
                <a:spcPct val="115000"/>
              </a:lnSpc>
              <a:spcBef>
                <a:spcPts val="2133"/>
              </a:spcBef>
              <a:spcAft>
                <a:spcPts val="0"/>
              </a:spcAft>
              <a:buSzPts val="1200"/>
              <a:buChar char="●"/>
              <a:defRPr sz="1600"/>
            </a:lvl7pPr>
            <a:lvl8pPr indent="-304800" lvl="7" marL="3657600" algn="l">
              <a:lnSpc>
                <a:spcPct val="115000"/>
              </a:lnSpc>
              <a:spcBef>
                <a:spcPts val="2133"/>
              </a:spcBef>
              <a:spcAft>
                <a:spcPts val="0"/>
              </a:spcAft>
              <a:buSzPts val="1200"/>
              <a:buChar char="○"/>
              <a:defRPr sz="1600"/>
            </a:lvl8pPr>
            <a:lvl9pPr indent="-304800" lvl="8" marL="4114800" algn="l">
              <a:lnSpc>
                <a:spcPct val="115000"/>
              </a:lnSpc>
              <a:spcBef>
                <a:spcPts val="2133"/>
              </a:spcBef>
              <a:spcAft>
                <a:spcPts val="2133"/>
              </a:spcAft>
              <a:buSzPts val="1200"/>
              <a:buChar char="■"/>
              <a:defRPr sz="1600"/>
            </a:lvl9pPr>
          </a:lstStyle>
          <a:p/>
        </p:txBody>
      </p:sp>
      <p:sp>
        <p:nvSpPr>
          <p:cNvPr id="180" name="Google Shape;180;p29"/>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Autofit/>
          </a:bodyPr>
          <a:lstStyle>
            <a:lvl1pPr indent="0" lvl="0" marL="0" algn="r">
              <a:buClr>
                <a:schemeClr val="dk2"/>
              </a:buClr>
              <a:buSzPts val="1333"/>
              <a:buFont typeface="Arial"/>
              <a:buNone/>
              <a:defRPr sz="1333">
                <a:solidFill>
                  <a:schemeClr val="dk2"/>
                </a:solidFill>
                <a:latin typeface="Arial"/>
                <a:ea typeface="Arial"/>
                <a:cs typeface="Arial"/>
                <a:sym typeface="Arial"/>
              </a:defRPr>
            </a:lvl1pPr>
            <a:lvl2pPr indent="0" lvl="1" marL="0" algn="r">
              <a:buClr>
                <a:schemeClr val="dk2"/>
              </a:buClr>
              <a:buSzPts val="1333"/>
              <a:buFont typeface="Arial"/>
              <a:buNone/>
              <a:defRPr sz="1333">
                <a:solidFill>
                  <a:schemeClr val="dk2"/>
                </a:solidFill>
                <a:latin typeface="Arial"/>
                <a:ea typeface="Arial"/>
                <a:cs typeface="Arial"/>
                <a:sym typeface="Arial"/>
              </a:defRPr>
            </a:lvl2pPr>
            <a:lvl3pPr indent="0" lvl="2" marL="0" algn="r">
              <a:buClr>
                <a:schemeClr val="dk2"/>
              </a:buClr>
              <a:buSzPts val="1333"/>
              <a:buFont typeface="Arial"/>
              <a:buNone/>
              <a:defRPr sz="1333">
                <a:solidFill>
                  <a:schemeClr val="dk2"/>
                </a:solidFill>
                <a:latin typeface="Arial"/>
                <a:ea typeface="Arial"/>
                <a:cs typeface="Arial"/>
                <a:sym typeface="Arial"/>
              </a:defRPr>
            </a:lvl3pPr>
            <a:lvl4pPr indent="0" lvl="3" marL="0" algn="r">
              <a:buClr>
                <a:schemeClr val="dk2"/>
              </a:buClr>
              <a:buSzPts val="1333"/>
              <a:buFont typeface="Arial"/>
              <a:buNone/>
              <a:defRPr sz="1333">
                <a:solidFill>
                  <a:schemeClr val="dk2"/>
                </a:solidFill>
                <a:latin typeface="Arial"/>
                <a:ea typeface="Arial"/>
                <a:cs typeface="Arial"/>
                <a:sym typeface="Arial"/>
              </a:defRPr>
            </a:lvl4pPr>
            <a:lvl5pPr indent="0" lvl="4" marL="0" algn="r">
              <a:buClr>
                <a:schemeClr val="dk2"/>
              </a:buClr>
              <a:buSzPts val="1333"/>
              <a:buFont typeface="Arial"/>
              <a:buNone/>
              <a:defRPr sz="1333">
                <a:solidFill>
                  <a:schemeClr val="dk2"/>
                </a:solidFill>
                <a:latin typeface="Arial"/>
                <a:ea typeface="Arial"/>
                <a:cs typeface="Arial"/>
                <a:sym typeface="Arial"/>
              </a:defRPr>
            </a:lvl5pPr>
            <a:lvl6pPr indent="0" lvl="5" marL="0" algn="r">
              <a:buClr>
                <a:schemeClr val="dk2"/>
              </a:buClr>
              <a:buSzPts val="1333"/>
              <a:buFont typeface="Arial"/>
              <a:buNone/>
              <a:defRPr sz="1333">
                <a:solidFill>
                  <a:schemeClr val="dk2"/>
                </a:solidFill>
                <a:latin typeface="Arial"/>
                <a:ea typeface="Arial"/>
                <a:cs typeface="Arial"/>
                <a:sym typeface="Arial"/>
              </a:defRPr>
            </a:lvl6pPr>
            <a:lvl7pPr indent="0" lvl="6" marL="0" algn="r">
              <a:buClr>
                <a:schemeClr val="dk2"/>
              </a:buClr>
              <a:buSzPts val="1333"/>
              <a:buFont typeface="Arial"/>
              <a:buNone/>
              <a:defRPr sz="1333">
                <a:solidFill>
                  <a:schemeClr val="dk2"/>
                </a:solidFill>
                <a:latin typeface="Arial"/>
                <a:ea typeface="Arial"/>
                <a:cs typeface="Arial"/>
                <a:sym typeface="Arial"/>
              </a:defRPr>
            </a:lvl7pPr>
            <a:lvl8pPr indent="0" lvl="7" marL="0" algn="r">
              <a:buClr>
                <a:schemeClr val="dk2"/>
              </a:buClr>
              <a:buSzPts val="1333"/>
              <a:buFont typeface="Arial"/>
              <a:buNone/>
              <a:defRPr sz="1333">
                <a:solidFill>
                  <a:schemeClr val="dk2"/>
                </a:solidFill>
                <a:latin typeface="Arial"/>
                <a:ea typeface="Arial"/>
                <a:cs typeface="Arial"/>
                <a:sym typeface="Arial"/>
              </a:defRPr>
            </a:lvl8pPr>
            <a:lvl9pPr indent="0" lvl="8" marL="0" algn="r">
              <a:buClr>
                <a:schemeClr val="dk2"/>
              </a:buClr>
              <a:buSzPts val="1333"/>
              <a:buFont typeface="Arial"/>
              <a:buNone/>
              <a:defRPr sz="1333">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1" name="Shape 181"/>
        <p:cNvGrpSpPr/>
        <p:nvPr/>
      </p:nvGrpSpPr>
      <p:grpSpPr>
        <a:xfrm>
          <a:off x="0" y="0"/>
          <a:ext cx="0" cy="0"/>
          <a:chOff x="0" y="0"/>
          <a:chExt cx="0" cy="0"/>
        </a:xfrm>
      </p:grpSpPr>
      <p:sp>
        <p:nvSpPr>
          <p:cNvPr id="182" name="Google Shape;182;p30"/>
          <p:cNvSpPr txBox="1"/>
          <p:nvPr>
            <p:ph type="title"/>
          </p:nvPr>
        </p:nvSpPr>
        <p:spPr>
          <a:xfrm>
            <a:off x="415600" y="593367"/>
            <a:ext cx="11360800" cy="76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83" name="Google Shape;183;p30"/>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Autofit/>
          </a:bodyPr>
          <a:lstStyle>
            <a:lvl1pPr indent="0" lvl="0" marL="0" algn="r">
              <a:buClr>
                <a:schemeClr val="dk2"/>
              </a:buClr>
              <a:buSzPts val="1333"/>
              <a:buFont typeface="Arial"/>
              <a:buNone/>
              <a:defRPr sz="1333">
                <a:solidFill>
                  <a:schemeClr val="dk2"/>
                </a:solidFill>
                <a:latin typeface="Arial"/>
                <a:ea typeface="Arial"/>
                <a:cs typeface="Arial"/>
                <a:sym typeface="Arial"/>
              </a:defRPr>
            </a:lvl1pPr>
            <a:lvl2pPr indent="0" lvl="1" marL="0" algn="r">
              <a:buClr>
                <a:schemeClr val="dk2"/>
              </a:buClr>
              <a:buSzPts val="1333"/>
              <a:buFont typeface="Arial"/>
              <a:buNone/>
              <a:defRPr sz="1333">
                <a:solidFill>
                  <a:schemeClr val="dk2"/>
                </a:solidFill>
                <a:latin typeface="Arial"/>
                <a:ea typeface="Arial"/>
                <a:cs typeface="Arial"/>
                <a:sym typeface="Arial"/>
              </a:defRPr>
            </a:lvl2pPr>
            <a:lvl3pPr indent="0" lvl="2" marL="0" algn="r">
              <a:buClr>
                <a:schemeClr val="dk2"/>
              </a:buClr>
              <a:buSzPts val="1333"/>
              <a:buFont typeface="Arial"/>
              <a:buNone/>
              <a:defRPr sz="1333">
                <a:solidFill>
                  <a:schemeClr val="dk2"/>
                </a:solidFill>
                <a:latin typeface="Arial"/>
                <a:ea typeface="Arial"/>
                <a:cs typeface="Arial"/>
                <a:sym typeface="Arial"/>
              </a:defRPr>
            </a:lvl3pPr>
            <a:lvl4pPr indent="0" lvl="3" marL="0" algn="r">
              <a:buClr>
                <a:schemeClr val="dk2"/>
              </a:buClr>
              <a:buSzPts val="1333"/>
              <a:buFont typeface="Arial"/>
              <a:buNone/>
              <a:defRPr sz="1333">
                <a:solidFill>
                  <a:schemeClr val="dk2"/>
                </a:solidFill>
                <a:latin typeface="Arial"/>
                <a:ea typeface="Arial"/>
                <a:cs typeface="Arial"/>
                <a:sym typeface="Arial"/>
              </a:defRPr>
            </a:lvl4pPr>
            <a:lvl5pPr indent="0" lvl="4" marL="0" algn="r">
              <a:buClr>
                <a:schemeClr val="dk2"/>
              </a:buClr>
              <a:buSzPts val="1333"/>
              <a:buFont typeface="Arial"/>
              <a:buNone/>
              <a:defRPr sz="1333">
                <a:solidFill>
                  <a:schemeClr val="dk2"/>
                </a:solidFill>
                <a:latin typeface="Arial"/>
                <a:ea typeface="Arial"/>
                <a:cs typeface="Arial"/>
                <a:sym typeface="Arial"/>
              </a:defRPr>
            </a:lvl5pPr>
            <a:lvl6pPr indent="0" lvl="5" marL="0" algn="r">
              <a:buClr>
                <a:schemeClr val="dk2"/>
              </a:buClr>
              <a:buSzPts val="1333"/>
              <a:buFont typeface="Arial"/>
              <a:buNone/>
              <a:defRPr sz="1333">
                <a:solidFill>
                  <a:schemeClr val="dk2"/>
                </a:solidFill>
                <a:latin typeface="Arial"/>
                <a:ea typeface="Arial"/>
                <a:cs typeface="Arial"/>
                <a:sym typeface="Arial"/>
              </a:defRPr>
            </a:lvl6pPr>
            <a:lvl7pPr indent="0" lvl="6" marL="0" algn="r">
              <a:buClr>
                <a:schemeClr val="dk2"/>
              </a:buClr>
              <a:buSzPts val="1333"/>
              <a:buFont typeface="Arial"/>
              <a:buNone/>
              <a:defRPr sz="1333">
                <a:solidFill>
                  <a:schemeClr val="dk2"/>
                </a:solidFill>
                <a:latin typeface="Arial"/>
                <a:ea typeface="Arial"/>
                <a:cs typeface="Arial"/>
                <a:sym typeface="Arial"/>
              </a:defRPr>
            </a:lvl7pPr>
            <a:lvl8pPr indent="0" lvl="7" marL="0" algn="r">
              <a:buClr>
                <a:schemeClr val="dk2"/>
              </a:buClr>
              <a:buSzPts val="1333"/>
              <a:buFont typeface="Arial"/>
              <a:buNone/>
              <a:defRPr sz="1333">
                <a:solidFill>
                  <a:schemeClr val="dk2"/>
                </a:solidFill>
                <a:latin typeface="Arial"/>
                <a:ea typeface="Arial"/>
                <a:cs typeface="Arial"/>
                <a:sym typeface="Arial"/>
              </a:defRPr>
            </a:lvl8pPr>
            <a:lvl9pPr indent="0" lvl="8" marL="0" algn="r">
              <a:buClr>
                <a:schemeClr val="dk2"/>
              </a:buClr>
              <a:buSzPts val="1333"/>
              <a:buFont typeface="Arial"/>
              <a:buNone/>
              <a:defRPr sz="1333">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184" name="Shape 184"/>
        <p:cNvGrpSpPr/>
        <p:nvPr/>
      </p:nvGrpSpPr>
      <p:grpSpPr>
        <a:xfrm>
          <a:off x="0" y="0"/>
          <a:ext cx="0" cy="0"/>
          <a:chOff x="0" y="0"/>
          <a:chExt cx="0" cy="0"/>
        </a:xfrm>
      </p:grpSpPr>
      <p:sp>
        <p:nvSpPr>
          <p:cNvPr id="185" name="Google Shape;185;p31"/>
          <p:cNvSpPr txBox="1"/>
          <p:nvPr>
            <p:ph type="title"/>
          </p:nvPr>
        </p:nvSpPr>
        <p:spPr>
          <a:xfrm>
            <a:off x="415600" y="740800"/>
            <a:ext cx="3744000" cy="1007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p:txBody>
      </p:sp>
      <p:sp>
        <p:nvSpPr>
          <p:cNvPr id="186" name="Google Shape;186;p31"/>
          <p:cNvSpPr txBox="1"/>
          <p:nvPr>
            <p:ph idx="1" type="body"/>
          </p:nvPr>
        </p:nvSpPr>
        <p:spPr>
          <a:xfrm>
            <a:off x="415600" y="1852800"/>
            <a:ext cx="3744000" cy="42392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600"/>
            </a:lvl1pPr>
            <a:lvl2pPr indent="-304800" lvl="1" marL="914400" algn="l">
              <a:lnSpc>
                <a:spcPct val="115000"/>
              </a:lnSpc>
              <a:spcBef>
                <a:spcPts val="2133"/>
              </a:spcBef>
              <a:spcAft>
                <a:spcPts val="0"/>
              </a:spcAft>
              <a:buSzPts val="1200"/>
              <a:buChar char="○"/>
              <a:defRPr sz="1600"/>
            </a:lvl2pPr>
            <a:lvl3pPr indent="-304800" lvl="2" marL="1371600" algn="l">
              <a:lnSpc>
                <a:spcPct val="115000"/>
              </a:lnSpc>
              <a:spcBef>
                <a:spcPts val="2133"/>
              </a:spcBef>
              <a:spcAft>
                <a:spcPts val="0"/>
              </a:spcAft>
              <a:buSzPts val="1200"/>
              <a:buChar char="■"/>
              <a:defRPr sz="1600"/>
            </a:lvl3pPr>
            <a:lvl4pPr indent="-304800" lvl="3" marL="1828800" algn="l">
              <a:lnSpc>
                <a:spcPct val="115000"/>
              </a:lnSpc>
              <a:spcBef>
                <a:spcPts val="2133"/>
              </a:spcBef>
              <a:spcAft>
                <a:spcPts val="0"/>
              </a:spcAft>
              <a:buSzPts val="1200"/>
              <a:buChar char="●"/>
              <a:defRPr sz="1600"/>
            </a:lvl4pPr>
            <a:lvl5pPr indent="-304800" lvl="4" marL="2286000" algn="l">
              <a:lnSpc>
                <a:spcPct val="115000"/>
              </a:lnSpc>
              <a:spcBef>
                <a:spcPts val="2133"/>
              </a:spcBef>
              <a:spcAft>
                <a:spcPts val="0"/>
              </a:spcAft>
              <a:buSzPts val="1200"/>
              <a:buChar char="○"/>
              <a:defRPr sz="1600"/>
            </a:lvl5pPr>
            <a:lvl6pPr indent="-304800" lvl="5" marL="2743200" algn="l">
              <a:lnSpc>
                <a:spcPct val="115000"/>
              </a:lnSpc>
              <a:spcBef>
                <a:spcPts val="2133"/>
              </a:spcBef>
              <a:spcAft>
                <a:spcPts val="0"/>
              </a:spcAft>
              <a:buSzPts val="1200"/>
              <a:buChar char="■"/>
              <a:defRPr sz="1600"/>
            </a:lvl6pPr>
            <a:lvl7pPr indent="-304800" lvl="6" marL="3200400" algn="l">
              <a:lnSpc>
                <a:spcPct val="115000"/>
              </a:lnSpc>
              <a:spcBef>
                <a:spcPts val="2133"/>
              </a:spcBef>
              <a:spcAft>
                <a:spcPts val="0"/>
              </a:spcAft>
              <a:buSzPts val="1200"/>
              <a:buChar char="●"/>
              <a:defRPr sz="1600"/>
            </a:lvl7pPr>
            <a:lvl8pPr indent="-304800" lvl="7" marL="3657600" algn="l">
              <a:lnSpc>
                <a:spcPct val="115000"/>
              </a:lnSpc>
              <a:spcBef>
                <a:spcPts val="2133"/>
              </a:spcBef>
              <a:spcAft>
                <a:spcPts val="0"/>
              </a:spcAft>
              <a:buSzPts val="1200"/>
              <a:buChar char="○"/>
              <a:defRPr sz="1600"/>
            </a:lvl8pPr>
            <a:lvl9pPr indent="-304800" lvl="8" marL="4114800" algn="l">
              <a:lnSpc>
                <a:spcPct val="115000"/>
              </a:lnSpc>
              <a:spcBef>
                <a:spcPts val="2133"/>
              </a:spcBef>
              <a:spcAft>
                <a:spcPts val="2133"/>
              </a:spcAft>
              <a:buSzPts val="1200"/>
              <a:buChar char="■"/>
              <a:defRPr sz="1600"/>
            </a:lvl9pPr>
          </a:lstStyle>
          <a:p/>
        </p:txBody>
      </p:sp>
      <p:sp>
        <p:nvSpPr>
          <p:cNvPr id="187" name="Google Shape;187;p31"/>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Autofit/>
          </a:bodyPr>
          <a:lstStyle>
            <a:lvl1pPr indent="0" lvl="0" marL="0" algn="r">
              <a:buClr>
                <a:schemeClr val="dk2"/>
              </a:buClr>
              <a:buSzPts val="1333"/>
              <a:buFont typeface="Arial"/>
              <a:buNone/>
              <a:defRPr sz="1333">
                <a:solidFill>
                  <a:schemeClr val="dk2"/>
                </a:solidFill>
                <a:latin typeface="Arial"/>
                <a:ea typeface="Arial"/>
                <a:cs typeface="Arial"/>
                <a:sym typeface="Arial"/>
              </a:defRPr>
            </a:lvl1pPr>
            <a:lvl2pPr indent="0" lvl="1" marL="0" algn="r">
              <a:buClr>
                <a:schemeClr val="dk2"/>
              </a:buClr>
              <a:buSzPts val="1333"/>
              <a:buFont typeface="Arial"/>
              <a:buNone/>
              <a:defRPr sz="1333">
                <a:solidFill>
                  <a:schemeClr val="dk2"/>
                </a:solidFill>
                <a:latin typeface="Arial"/>
                <a:ea typeface="Arial"/>
                <a:cs typeface="Arial"/>
                <a:sym typeface="Arial"/>
              </a:defRPr>
            </a:lvl2pPr>
            <a:lvl3pPr indent="0" lvl="2" marL="0" algn="r">
              <a:buClr>
                <a:schemeClr val="dk2"/>
              </a:buClr>
              <a:buSzPts val="1333"/>
              <a:buFont typeface="Arial"/>
              <a:buNone/>
              <a:defRPr sz="1333">
                <a:solidFill>
                  <a:schemeClr val="dk2"/>
                </a:solidFill>
                <a:latin typeface="Arial"/>
                <a:ea typeface="Arial"/>
                <a:cs typeface="Arial"/>
                <a:sym typeface="Arial"/>
              </a:defRPr>
            </a:lvl3pPr>
            <a:lvl4pPr indent="0" lvl="3" marL="0" algn="r">
              <a:buClr>
                <a:schemeClr val="dk2"/>
              </a:buClr>
              <a:buSzPts val="1333"/>
              <a:buFont typeface="Arial"/>
              <a:buNone/>
              <a:defRPr sz="1333">
                <a:solidFill>
                  <a:schemeClr val="dk2"/>
                </a:solidFill>
                <a:latin typeface="Arial"/>
                <a:ea typeface="Arial"/>
                <a:cs typeface="Arial"/>
                <a:sym typeface="Arial"/>
              </a:defRPr>
            </a:lvl4pPr>
            <a:lvl5pPr indent="0" lvl="4" marL="0" algn="r">
              <a:buClr>
                <a:schemeClr val="dk2"/>
              </a:buClr>
              <a:buSzPts val="1333"/>
              <a:buFont typeface="Arial"/>
              <a:buNone/>
              <a:defRPr sz="1333">
                <a:solidFill>
                  <a:schemeClr val="dk2"/>
                </a:solidFill>
                <a:latin typeface="Arial"/>
                <a:ea typeface="Arial"/>
                <a:cs typeface="Arial"/>
                <a:sym typeface="Arial"/>
              </a:defRPr>
            </a:lvl5pPr>
            <a:lvl6pPr indent="0" lvl="5" marL="0" algn="r">
              <a:buClr>
                <a:schemeClr val="dk2"/>
              </a:buClr>
              <a:buSzPts val="1333"/>
              <a:buFont typeface="Arial"/>
              <a:buNone/>
              <a:defRPr sz="1333">
                <a:solidFill>
                  <a:schemeClr val="dk2"/>
                </a:solidFill>
                <a:latin typeface="Arial"/>
                <a:ea typeface="Arial"/>
                <a:cs typeface="Arial"/>
                <a:sym typeface="Arial"/>
              </a:defRPr>
            </a:lvl6pPr>
            <a:lvl7pPr indent="0" lvl="6" marL="0" algn="r">
              <a:buClr>
                <a:schemeClr val="dk2"/>
              </a:buClr>
              <a:buSzPts val="1333"/>
              <a:buFont typeface="Arial"/>
              <a:buNone/>
              <a:defRPr sz="1333">
                <a:solidFill>
                  <a:schemeClr val="dk2"/>
                </a:solidFill>
                <a:latin typeface="Arial"/>
                <a:ea typeface="Arial"/>
                <a:cs typeface="Arial"/>
                <a:sym typeface="Arial"/>
              </a:defRPr>
            </a:lvl7pPr>
            <a:lvl8pPr indent="0" lvl="7" marL="0" algn="r">
              <a:buClr>
                <a:schemeClr val="dk2"/>
              </a:buClr>
              <a:buSzPts val="1333"/>
              <a:buFont typeface="Arial"/>
              <a:buNone/>
              <a:defRPr sz="1333">
                <a:solidFill>
                  <a:schemeClr val="dk2"/>
                </a:solidFill>
                <a:latin typeface="Arial"/>
                <a:ea typeface="Arial"/>
                <a:cs typeface="Arial"/>
                <a:sym typeface="Arial"/>
              </a:defRPr>
            </a:lvl8pPr>
            <a:lvl9pPr indent="0" lvl="8" marL="0" algn="r">
              <a:buClr>
                <a:schemeClr val="dk2"/>
              </a:buClr>
              <a:buSzPts val="1333"/>
              <a:buFont typeface="Arial"/>
              <a:buNone/>
              <a:defRPr sz="1333">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188" name="Shape 188"/>
        <p:cNvGrpSpPr/>
        <p:nvPr/>
      </p:nvGrpSpPr>
      <p:grpSpPr>
        <a:xfrm>
          <a:off x="0" y="0"/>
          <a:ext cx="0" cy="0"/>
          <a:chOff x="0" y="0"/>
          <a:chExt cx="0" cy="0"/>
        </a:xfrm>
      </p:grpSpPr>
      <p:sp>
        <p:nvSpPr>
          <p:cNvPr id="189" name="Google Shape;189;p32"/>
          <p:cNvSpPr txBox="1"/>
          <p:nvPr>
            <p:ph type="title"/>
          </p:nvPr>
        </p:nvSpPr>
        <p:spPr>
          <a:xfrm>
            <a:off x="653667" y="600200"/>
            <a:ext cx="8490400" cy="54544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p:txBody>
      </p:sp>
      <p:sp>
        <p:nvSpPr>
          <p:cNvPr id="190" name="Google Shape;190;p32"/>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Autofit/>
          </a:bodyPr>
          <a:lstStyle>
            <a:lvl1pPr indent="0" lvl="0" marL="0" algn="r">
              <a:buClr>
                <a:schemeClr val="dk2"/>
              </a:buClr>
              <a:buSzPts val="1333"/>
              <a:buFont typeface="Arial"/>
              <a:buNone/>
              <a:defRPr sz="1333">
                <a:solidFill>
                  <a:schemeClr val="dk2"/>
                </a:solidFill>
                <a:latin typeface="Arial"/>
                <a:ea typeface="Arial"/>
                <a:cs typeface="Arial"/>
                <a:sym typeface="Arial"/>
              </a:defRPr>
            </a:lvl1pPr>
            <a:lvl2pPr indent="0" lvl="1" marL="0" algn="r">
              <a:buClr>
                <a:schemeClr val="dk2"/>
              </a:buClr>
              <a:buSzPts val="1333"/>
              <a:buFont typeface="Arial"/>
              <a:buNone/>
              <a:defRPr sz="1333">
                <a:solidFill>
                  <a:schemeClr val="dk2"/>
                </a:solidFill>
                <a:latin typeface="Arial"/>
                <a:ea typeface="Arial"/>
                <a:cs typeface="Arial"/>
                <a:sym typeface="Arial"/>
              </a:defRPr>
            </a:lvl2pPr>
            <a:lvl3pPr indent="0" lvl="2" marL="0" algn="r">
              <a:buClr>
                <a:schemeClr val="dk2"/>
              </a:buClr>
              <a:buSzPts val="1333"/>
              <a:buFont typeface="Arial"/>
              <a:buNone/>
              <a:defRPr sz="1333">
                <a:solidFill>
                  <a:schemeClr val="dk2"/>
                </a:solidFill>
                <a:latin typeface="Arial"/>
                <a:ea typeface="Arial"/>
                <a:cs typeface="Arial"/>
                <a:sym typeface="Arial"/>
              </a:defRPr>
            </a:lvl3pPr>
            <a:lvl4pPr indent="0" lvl="3" marL="0" algn="r">
              <a:buClr>
                <a:schemeClr val="dk2"/>
              </a:buClr>
              <a:buSzPts val="1333"/>
              <a:buFont typeface="Arial"/>
              <a:buNone/>
              <a:defRPr sz="1333">
                <a:solidFill>
                  <a:schemeClr val="dk2"/>
                </a:solidFill>
                <a:latin typeface="Arial"/>
                <a:ea typeface="Arial"/>
                <a:cs typeface="Arial"/>
                <a:sym typeface="Arial"/>
              </a:defRPr>
            </a:lvl4pPr>
            <a:lvl5pPr indent="0" lvl="4" marL="0" algn="r">
              <a:buClr>
                <a:schemeClr val="dk2"/>
              </a:buClr>
              <a:buSzPts val="1333"/>
              <a:buFont typeface="Arial"/>
              <a:buNone/>
              <a:defRPr sz="1333">
                <a:solidFill>
                  <a:schemeClr val="dk2"/>
                </a:solidFill>
                <a:latin typeface="Arial"/>
                <a:ea typeface="Arial"/>
                <a:cs typeface="Arial"/>
                <a:sym typeface="Arial"/>
              </a:defRPr>
            </a:lvl5pPr>
            <a:lvl6pPr indent="0" lvl="5" marL="0" algn="r">
              <a:buClr>
                <a:schemeClr val="dk2"/>
              </a:buClr>
              <a:buSzPts val="1333"/>
              <a:buFont typeface="Arial"/>
              <a:buNone/>
              <a:defRPr sz="1333">
                <a:solidFill>
                  <a:schemeClr val="dk2"/>
                </a:solidFill>
                <a:latin typeface="Arial"/>
                <a:ea typeface="Arial"/>
                <a:cs typeface="Arial"/>
                <a:sym typeface="Arial"/>
              </a:defRPr>
            </a:lvl6pPr>
            <a:lvl7pPr indent="0" lvl="6" marL="0" algn="r">
              <a:buClr>
                <a:schemeClr val="dk2"/>
              </a:buClr>
              <a:buSzPts val="1333"/>
              <a:buFont typeface="Arial"/>
              <a:buNone/>
              <a:defRPr sz="1333">
                <a:solidFill>
                  <a:schemeClr val="dk2"/>
                </a:solidFill>
                <a:latin typeface="Arial"/>
                <a:ea typeface="Arial"/>
                <a:cs typeface="Arial"/>
                <a:sym typeface="Arial"/>
              </a:defRPr>
            </a:lvl7pPr>
            <a:lvl8pPr indent="0" lvl="7" marL="0" algn="r">
              <a:buClr>
                <a:schemeClr val="dk2"/>
              </a:buClr>
              <a:buSzPts val="1333"/>
              <a:buFont typeface="Arial"/>
              <a:buNone/>
              <a:defRPr sz="1333">
                <a:solidFill>
                  <a:schemeClr val="dk2"/>
                </a:solidFill>
                <a:latin typeface="Arial"/>
                <a:ea typeface="Arial"/>
                <a:cs typeface="Arial"/>
                <a:sym typeface="Arial"/>
              </a:defRPr>
            </a:lvl8pPr>
            <a:lvl9pPr indent="0" lvl="8" marL="0" algn="r">
              <a:buClr>
                <a:schemeClr val="dk2"/>
              </a:buClr>
              <a:buSzPts val="1333"/>
              <a:buFont typeface="Arial"/>
              <a:buNone/>
              <a:defRPr sz="1333">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6" name="Shape 26"/>
        <p:cNvGrpSpPr/>
        <p:nvPr/>
      </p:nvGrpSpPr>
      <p:grpSpPr>
        <a:xfrm>
          <a:off x="0" y="0"/>
          <a:ext cx="0" cy="0"/>
          <a:chOff x="0" y="0"/>
          <a:chExt cx="0" cy="0"/>
        </a:xfrm>
      </p:grpSpPr>
      <p:sp>
        <p:nvSpPr>
          <p:cNvPr id="27" name="Google Shape;27;p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9" name="Google Shape;29;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191" name="Shape 191"/>
        <p:cNvGrpSpPr/>
        <p:nvPr/>
      </p:nvGrpSpPr>
      <p:grpSpPr>
        <a:xfrm>
          <a:off x="0" y="0"/>
          <a:ext cx="0" cy="0"/>
          <a:chOff x="0" y="0"/>
          <a:chExt cx="0" cy="0"/>
        </a:xfrm>
      </p:grpSpPr>
      <p:sp>
        <p:nvSpPr>
          <p:cNvPr id="192" name="Google Shape;192;p33"/>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3" name="Google Shape;193;p33"/>
          <p:cNvSpPr txBox="1"/>
          <p:nvPr>
            <p:ph type="title"/>
          </p:nvPr>
        </p:nvSpPr>
        <p:spPr>
          <a:xfrm>
            <a:off x="354000" y="1644233"/>
            <a:ext cx="5393600" cy="1976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p:txBody>
      </p:sp>
      <p:sp>
        <p:nvSpPr>
          <p:cNvPr id="194" name="Google Shape;194;p33"/>
          <p:cNvSpPr txBox="1"/>
          <p:nvPr>
            <p:ph idx="1" type="subTitle"/>
          </p:nvPr>
        </p:nvSpPr>
        <p:spPr>
          <a:xfrm>
            <a:off x="354000" y="3737433"/>
            <a:ext cx="5393600" cy="1646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p:txBody>
      </p:sp>
      <p:sp>
        <p:nvSpPr>
          <p:cNvPr id="195" name="Google Shape;195;p33"/>
          <p:cNvSpPr txBox="1"/>
          <p:nvPr>
            <p:ph idx="2" type="body"/>
          </p:nvPr>
        </p:nvSpPr>
        <p:spPr>
          <a:xfrm>
            <a:off x="6586000" y="965433"/>
            <a:ext cx="5116000" cy="49268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2133"/>
              </a:spcBef>
              <a:spcAft>
                <a:spcPts val="0"/>
              </a:spcAft>
              <a:buSzPts val="1400"/>
              <a:buChar char="○"/>
              <a:defRPr/>
            </a:lvl2pPr>
            <a:lvl3pPr indent="-317500" lvl="2" marL="1371600" algn="l">
              <a:lnSpc>
                <a:spcPct val="115000"/>
              </a:lnSpc>
              <a:spcBef>
                <a:spcPts val="2133"/>
              </a:spcBef>
              <a:spcAft>
                <a:spcPts val="0"/>
              </a:spcAft>
              <a:buSzPts val="1400"/>
              <a:buChar char="■"/>
              <a:defRPr/>
            </a:lvl3pPr>
            <a:lvl4pPr indent="-317500" lvl="3" marL="1828800" algn="l">
              <a:lnSpc>
                <a:spcPct val="115000"/>
              </a:lnSpc>
              <a:spcBef>
                <a:spcPts val="2133"/>
              </a:spcBef>
              <a:spcAft>
                <a:spcPts val="0"/>
              </a:spcAft>
              <a:buSzPts val="1400"/>
              <a:buChar char="●"/>
              <a:defRPr/>
            </a:lvl4pPr>
            <a:lvl5pPr indent="-317500" lvl="4" marL="2286000" algn="l">
              <a:lnSpc>
                <a:spcPct val="115000"/>
              </a:lnSpc>
              <a:spcBef>
                <a:spcPts val="2133"/>
              </a:spcBef>
              <a:spcAft>
                <a:spcPts val="0"/>
              </a:spcAft>
              <a:buSzPts val="1400"/>
              <a:buChar char="○"/>
              <a:defRPr/>
            </a:lvl5pPr>
            <a:lvl6pPr indent="-317500" lvl="5" marL="2743200" algn="l">
              <a:lnSpc>
                <a:spcPct val="115000"/>
              </a:lnSpc>
              <a:spcBef>
                <a:spcPts val="2133"/>
              </a:spcBef>
              <a:spcAft>
                <a:spcPts val="0"/>
              </a:spcAft>
              <a:buSzPts val="1400"/>
              <a:buChar char="■"/>
              <a:defRPr/>
            </a:lvl6pPr>
            <a:lvl7pPr indent="-317500" lvl="6" marL="3200400" algn="l">
              <a:lnSpc>
                <a:spcPct val="115000"/>
              </a:lnSpc>
              <a:spcBef>
                <a:spcPts val="2133"/>
              </a:spcBef>
              <a:spcAft>
                <a:spcPts val="0"/>
              </a:spcAft>
              <a:buSzPts val="1400"/>
              <a:buChar char="●"/>
              <a:defRPr/>
            </a:lvl7pPr>
            <a:lvl8pPr indent="-317500" lvl="7" marL="3657600" algn="l">
              <a:lnSpc>
                <a:spcPct val="115000"/>
              </a:lnSpc>
              <a:spcBef>
                <a:spcPts val="2133"/>
              </a:spcBef>
              <a:spcAft>
                <a:spcPts val="0"/>
              </a:spcAft>
              <a:buSzPts val="1400"/>
              <a:buChar char="○"/>
              <a:defRPr/>
            </a:lvl8pPr>
            <a:lvl9pPr indent="-317500" lvl="8" marL="4114800" algn="l">
              <a:lnSpc>
                <a:spcPct val="115000"/>
              </a:lnSpc>
              <a:spcBef>
                <a:spcPts val="2133"/>
              </a:spcBef>
              <a:spcAft>
                <a:spcPts val="2133"/>
              </a:spcAft>
              <a:buSzPts val="1400"/>
              <a:buChar char="■"/>
              <a:defRPr/>
            </a:lvl9pPr>
          </a:lstStyle>
          <a:p/>
        </p:txBody>
      </p:sp>
      <p:sp>
        <p:nvSpPr>
          <p:cNvPr id="196" name="Google Shape;196;p33"/>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Autofit/>
          </a:bodyPr>
          <a:lstStyle>
            <a:lvl1pPr indent="0" lvl="0" marL="0" algn="r">
              <a:buClr>
                <a:schemeClr val="dk2"/>
              </a:buClr>
              <a:buSzPts val="1333"/>
              <a:buFont typeface="Arial"/>
              <a:buNone/>
              <a:defRPr sz="1333">
                <a:solidFill>
                  <a:schemeClr val="dk2"/>
                </a:solidFill>
                <a:latin typeface="Arial"/>
                <a:ea typeface="Arial"/>
                <a:cs typeface="Arial"/>
                <a:sym typeface="Arial"/>
              </a:defRPr>
            </a:lvl1pPr>
            <a:lvl2pPr indent="0" lvl="1" marL="0" algn="r">
              <a:buClr>
                <a:schemeClr val="dk2"/>
              </a:buClr>
              <a:buSzPts val="1333"/>
              <a:buFont typeface="Arial"/>
              <a:buNone/>
              <a:defRPr sz="1333">
                <a:solidFill>
                  <a:schemeClr val="dk2"/>
                </a:solidFill>
                <a:latin typeface="Arial"/>
                <a:ea typeface="Arial"/>
                <a:cs typeface="Arial"/>
                <a:sym typeface="Arial"/>
              </a:defRPr>
            </a:lvl2pPr>
            <a:lvl3pPr indent="0" lvl="2" marL="0" algn="r">
              <a:buClr>
                <a:schemeClr val="dk2"/>
              </a:buClr>
              <a:buSzPts val="1333"/>
              <a:buFont typeface="Arial"/>
              <a:buNone/>
              <a:defRPr sz="1333">
                <a:solidFill>
                  <a:schemeClr val="dk2"/>
                </a:solidFill>
                <a:latin typeface="Arial"/>
                <a:ea typeface="Arial"/>
                <a:cs typeface="Arial"/>
                <a:sym typeface="Arial"/>
              </a:defRPr>
            </a:lvl3pPr>
            <a:lvl4pPr indent="0" lvl="3" marL="0" algn="r">
              <a:buClr>
                <a:schemeClr val="dk2"/>
              </a:buClr>
              <a:buSzPts val="1333"/>
              <a:buFont typeface="Arial"/>
              <a:buNone/>
              <a:defRPr sz="1333">
                <a:solidFill>
                  <a:schemeClr val="dk2"/>
                </a:solidFill>
                <a:latin typeface="Arial"/>
                <a:ea typeface="Arial"/>
                <a:cs typeface="Arial"/>
                <a:sym typeface="Arial"/>
              </a:defRPr>
            </a:lvl4pPr>
            <a:lvl5pPr indent="0" lvl="4" marL="0" algn="r">
              <a:buClr>
                <a:schemeClr val="dk2"/>
              </a:buClr>
              <a:buSzPts val="1333"/>
              <a:buFont typeface="Arial"/>
              <a:buNone/>
              <a:defRPr sz="1333">
                <a:solidFill>
                  <a:schemeClr val="dk2"/>
                </a:solidFill>
                <a:latin typeface="Arial"/>
                <a:ea typeface="Arial"/>
                <a:cs typeface="Arial"/>
                <a:sym typeface="Arial"/>
              </a:defRPr>
            </a:lvl5pPr>
            <a:lvl6pPr indent="0" lvl="5" marL="0" algn="r">
              <a:buClr>
                <a:schemeClr val="dk2"/>
              </a:buClr>
              <a:buSzPts val="1333"/>
              <a:buFont typeface="Arial"/>
              <a:buNone/>
              <a:defRPr sz="1333">
                <a:solidFill>
                  <a:schemeClr val="dk2"/>
                </a:solidFill>
                <a:latin typeface="Arial"/>
                <a:ea typeface="Arial"/>
                <a:cs typeface="Arial"/>
                <a:sym typeface="Arial"/>
              </a:defRPr>
            </a:lvl6pPr>
            <a:lvl7pPr indent="0" lvl="6" marL="0" algn="r">
              <a:buClr>
                <a:schemeClr val="dk2"/>
              </a:buClr>
              <a:buSzPts val="1333"/>
              <a:buFont typeface="Arial"/>
              <a:buNone/>
              <a:defRPr sz="1333">
                <a:solidFill>
                  <a:schemeClr val="dk2"/>
                </a:solidFill>
                <a:latin typeface="Arial"/>
                <a:ea typeface="Arial"/>
                <a:cs typeface="Arial"/>
                <a:sym typeface="Arial"/>
              </a:defRPr>
            </a:lvl7pPr>
            <a:lvl8pPr indent="0" lvl="7" marL="0" algn="r">
              <a:buClr>
                <a:schemeClr val="dk2"/>
              </a:buClr>
              <a:buSzPts val="1333"/>
              <a:buFont typeface="Arial"/>
              <a:buNone/>
              <a:defRPr sz="1333">
                <a:solidFill>
                  <a:schemeClr val="dk2"/>
                </a:solidFill>
                <a:latin typeface="Arial"/>
                <a:ea typeface="Arial"/>
                <a:cs typeface="Arial"/>
                <a:sym typeface="Arial"/>
              </a:defRPr>
            </a:lvl8pPr>
            <a:lvl9pPr indent="0" lvl="8" marL="0" algn="r">
              <a:buClr>
                <a:schemeClr val="dk2"/>
              </a:buClr>
              <a:buSzPts val="1333"/>
              <a:buFont typeface="Arial"/>
              <a:buNone/>
              <a:defRPr sz="1333">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197" name="Shape 197"/>
        <p:cNvGrpSpPr/>
        <p:nvPr/>
      </p:nvGrpSpPr>
      <p:grpSpPr>
        <a:xfrm>
          <a:off x="0" y="0"/>
          <a:ext cx="0" cy="0"/>
          <a:chOff x="0" y="0"/>
          <a:chExt cx="0" cy="0"/>
        </a:xfrm>
      </p:grpSpPr>
      <p:sp>
        <p:nvSpPr>
          <p:cNvPr id="198" name="Google Shape;198;p34"/>
          <p:cNvSpPr txBox="1"/>
          <p:nvPr>
            <p:ph idx="1" type="body"/>
          </p:nvPr>
        </p:nvSpPr>
        <p:spPr>
          <a:xfrm>
            <a:off x="415600" y="5640767"/>
            <a:ext cx="7998400" cy="8068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99" name="Google Shape;199;p34"/>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Autofit/>
          </a:bodyPr>
          <a:lstStyle>
            <a:lvl1pPr indent="0" lvl="0" marL="0" algn="r">
              <a:buClr>
                <a:schemeClr val="dk2"/>
              </a:buClr>
              <a:buSzPts val="1333"/>
              <a:buFont typeface="Arial"/>
              <a:buNone/>
              <a:defRPr sz="1333">
                <a:solidFill>
                  <a:schemeClr val="dk2"/>
                </a:solidFill>
                <a:latin typeface="Arial"/>
                <a:ea typeface="Arial"/>
                <a:cs typeface="Arial"/>
                <a:sym typeface="Arial"/>
              </a:defRPr>
            </a:lvl1pPr>
            <a:lvl2pPr indent="0" lvl="1" marL="0" algn="r">
              <a:buClr>
                <a:schemeClr val="dk2"/>
              </a:buClr>
              <a:buSzPts val="1333"/>
              <a:buFont typeface="Arial"/>
              <a:buNone/>
              <a:defRPr sz="1333">
                <a:solidFill>
                  <a:schemeClr val="dk2"/>
                </a:solidFill>
                <a:latin typeface="Arial"/>
                <a:ea typeface="Arial"/>
                <a:cs typeface="Arial"/>
                <a:sym typeface="Arial"/>
              </a:defRPr>
            </a:lvl2pPr>
            <a:lvl3pPr indent="0" lvl="2" marL="0" algn="r">
              <a:buClr>
                <a:schemeClr val="dk2"/>
              </a:buClr>
              <a:buSzPts val="1333"/>
              <a:buFont typeface="Arial"/>
              <a:buNone/>
              <a:defRPr sz="1333">
                <a:solidFill>
                  <a:schemeClr val="dk2"/>
                </a:solidFill>
                <a:latin typeface="Arial"/>
                <a:ea typeface="Arial"/>
                <a:cs typeface="Arial"/>
                <a:sym typeface="Arial"/>
              </a:defRPr>
            </a:lvl3pPr>
            <a:lvl4pPr indent="0" lvl="3" marL="0" algn="r">
              <a:buClr>
                <a:schemeClr val="dk2"/>
              </a:buClr>
              <a:buSzPts val="1333"/>
              <a:buFont typeface="Arial"/>
              <a:buNone/>
              <a:defRPr sz="1333">
                <a:solidFill>
                  <a:schemeClr val="dk2"/>
                </a:solidFill>
                <a:latin typeface="Arial"/>
                <a:ea typeface="Arial"/>
                <a:cs typeface="Arial"/>
                <a:sym typeface="Arial"/>
              </a:defRPr>
            </a:lvl4pPr>
            <a:lvl5pPr indent="0" lvl="4" marL="0" algn="r">
              <a:buClr>
                <a:schemeClr val="dk2"/>
              </a:buClr>
              <a:buSzPts val="1333"/>
              <a:buFont typeface="Arial"/>
              <a:buNone/>
              <a:defRPr sz="1333">
                <a:solidFill>
                  <a:schemeClr val="dk2"/>
                </a:solidFill>
                <a:latin typeface="Arial"/>
                <a:ea typeface="Arial"/>
                <a:cs typeface="Arial"/>
                <a:sym typeface="Arial"/>
              </a:defRPr>
            </a:lvl5pPr>
            <a:lvl6pPr indent="0" lvl="5" marL="0" algn="r">
              <a:buClr>
                <a:schemeClr val="dk2"/>
              </a:buClr>
              <a:buSzPts val="1333"/>
              <a:buFont typeface="Arial"/>
              <a:buNone/>
              <a:defRPr sz="1333">
                <a:solidFill>
                  <a:schemeClr val="dk2"/>
                </a:solidFill>
                <a:latin typeface="Arial"/>
                <a:ea typeface="Arial"/>
                <a:cs typeface="Arial"/>
                <a:sym typeface="Arial"/>
              </a:defRPr>
            </a:lvl6pPr>
            <a:lvl7pPr indent="0" lvl="6" marL="0" algn="r">
              <a:buClr>
                <a:schemeClr val="dk2"/>
              </a:buClr>
              <a:buSzPts val="1333"/>
              <a:buFont typeface="Arial"/>
              <a:buNone/>
              <a:defRPr sz="1333">
                <a:solidFill>
                  <a:schemeClr val="dk2"/>
                </a:solidFill>
                <a:latin typeface="Arial"/>
                <a:ea typeface="Arial"/>
                <a:cs typeface="Arial"/>
                <a:sym typeface="Arial"/>
              </a:defRPr>
            </a:lvl7pPr>
            <a:lvl8pPr indent="0" lvl="7" marL="0" algn="r">
              <a:buClr>
                <a:schemeClr val="dk2"/>
              </a:buClr>
              <a:buSzPts val="1333"/>
              <a:buFont typeface="Arial"/>
              <a:buNone/>
              <a:defRPr sz="1333">
                <a:solidFill>
                  <a:schemeClr val="dk2"/>
                </a:solidFill>
                <a:latin typeface="Arial"/>
                <a:ea typeface="Arial"/>
                <a:cs typeface="Arial"/>
                <a:sym typeface="Arial"/>
              </a:defRPr>
            </a:lvl8pPr>
            <a:lvl9pPr indent="0" lvl="8" marL="0" algn="r">
              <a:buClr>
                <a:schemeClr val="dk2"/>
              </a:buClr>
              <a:buSzPts val="1333"/>
              <a:buFont typeface="Arial"/>
              <a:buNone/>
              <a:defRPr sz="1333">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200" name="Shape 200"/>
        <p:cNvGrpSpPr/>
        <p:nvPr/>
      </p:nvGrpSpPr>
      <p:grpSpPr>
        <a:xfrm>
          <a:off x="0" y="0"/>
          <a:ext cx="0" cy="0"/>
          <a:chOff x="0" y="0"/>
          <a:chExt cx="0" cy="0"/>
        </a:xfrm>
      </p:grpSpPr>
      <p:sp>
        <p:nvSpPr>
          <p:cNvPr id="201" name="Google Shape;201;p35"/>
          <p:cNvSpPr txBox="1"/>
          <p:nvPr>
            <p:ph type="title"/>
          </p:nvPr>
        </p:nvSpPr>
        <p:spPr>
          <a:xfrm>
            <a:off x="415600" y="1474833"/>
            <a:ext cx="11360800" cy="26180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p:txBody>
      </p:sp>
      <p:sp>
        <p:nvSpPr>
          <p:cNvPr id="202" name="Google Shape;202;p35"/>
          <p:cNvSpPr txBox="1"/>
          <p:nvPr>
            <p:ph idx="1" type="body"/>
          </p:nvPr>
        </p:nvSpPr>
        <p:spPr>
          <a:xfrm>
            <a:off x="415600" y="4202967"/>
            <a:ext cx="11360800" cy="17344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2133"/>
              </a:spcBef>
              <a:spcAft>
                <a:spcPts val="0"/>
              </a:spcAft>
              <a:buSzPts val="1400"/>
              <a:buChar char="○"/>
              <a:defRPr/>
            </a:lvl2pPr>
            <a:lvl3pPr indent="-317500" lvl="2" marL="1371600" algn="ctr">
              <a:lnSpc>
                <a:spcPct val="115000"/>
              </a:lnSpc>
              <a:spcBef>
                <a:spcPts val="2133"/>
              </a:spcBef>
              <a:spcAft>
                <a:spcPts val="0"/>
              </a:spcAft>
              <a:buSzPts val="1400"/>
              <a:buChar char="■"/>
              <a:defRPr/>
            </a:lvl3pPr>
            <a:lvl4pPr indent="-317500" lvl="3" marL="1828800" algn="ctr">
              <a:lnSpc>
                <a:spcPct val="115000"/>
              </a:lnSpc>
              <a:spcBef>
                <a:spcPts val="2133"/>
              </a:spcBef>
              <a:spcAft>
                <a:spcPts val="0"/>
              </a:spcAft>
              <a:buSzPts val="1400"/>
              <a:buChar char="●"/>
              <a:defRPr/>
            </a:lvl4pPr>
            <a:lvl5pPr indent="-317500" lvl="4" marL="2286000" algn="ctr">
              <a:lnSpc>
                <a:spcPct val="115000"/>
              </a:lnSpc>
              <a:spcBef>
                <a:spcPts val="2133"/>
              </a:spcBef>
              <a:spcAft>
                <a:spcPts val="0"/>
              </a:spcAft>
              <a:buSzPts val="1400"/>
              <a:buChar char="○"/>
              <a:defRPr/>
            </a:lvl5pPr>
            <a:lvl6pPr indent="-317500" lvl="5" marL="2743200" algn="ctr">
              <a:lnSpc>
                <a:spcPct val="115000"/>
              </a:lnSpc>
              <a:spcBef>
                <a:spcPts val="2133"/>
              </a:spcBef>
              <a:spcAft>
                <a:spcPts val="0"/>
              </a:spcAft>
              <a:buSzPts val="1400"/>
              <a:buChar char="■"/>
              <a:defRPr/>
            </a:lvl6pPr>
            <a:lvl7pPr indent="-317500" lvl="6" marL="3200400" algn="ctr">
              <a:lnSpc>
                <a:spcPct val="115000"/>
              </a:lnSpc>
              <a:spcBef>
                <a:spcPts val="2133"/>
              </a:spcBef>
              <a:spcAft>
                <a:spcPts val="0"/>
              </a:spcAft>
              <a:buSzPts val="1400"/>
              <a:buChar char="●"/>
              <a:defRPr/>
            </a:lvl7pPr>
            <a:lvl8pPr indent="-317500" lvl="7" marL="3657600" algn="ctr">
              <a:lnSpc>
                <a:spcPct val="115000"/>
              </a:lnSpc>
              <a:spcBef>
                <a:spcPts val="2133"/>
              </a:spcBef>
              <a:spcAft>
                <a:spcPts val="0"/>
              </a:spcAft>
              <a:buSzPts val="1400"/>
              <a:buChar char="○"/>
              <a:defRPr/>
            </a:lvl8pPr>
            <a:lvl9pPr indent="-317500" lvl="8" marL="4114800" algn="ctr">
              <a:lnSpc>
                <a:spcPct val="115000"/>
              </a:lnSpc>
              <a:spcBef>
                <a:spcPts val="2133"/>
              </a:spcBef>
              <a:spcAft>
                <a:spcPts val="2133"/>
              </a:spcAft>
              <a:buSzPts val="1400"/>
              <a:buChar char="■"/>
              <a:defRPr/>
            </a:lvl9pPr>
          </a:lstStyle>
          <a:p/>
        </p:txBody>
      </p:sp>
      <p:sp>
        <p:nvSpPr>
          <p:cNvPr id="203" name="Google Shape;203;p35"/>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Autofit/>
          </a:bodyPr>
          <a:lstStyle>
            <a:lvl1pPr indent="0" lvl="0" marL="0" algn="r">
              <a:buClr>
                <a:schemeClr val="dk2"/>
              </a:buClr>
              <a:buSzPts val="1333"/>
              <a:buFont typeface="Arial"/>
              <a:buNone/>
              <a:defRPr sz="1333">
                <a:solidFill>
                  <a:schemeClr val="dk2"/>
                </a:solidFill>
                <a:latin typeface="Arial"/>
                <a:ea typeface="Arial"/>
                <a:cs typeface="Arial"/>
                <a:sym typeface="Arial"/>
              </a:defRPr>
            </a:lvl1pPr>
            <a:lvl2pPr indent="0" lvl="1" marL="0" algn="r">
              <a:buClr>
                <a:schemeClr val="dk2"/>
              </a:buClr>
              <a:buSzPts val="1333"/>
              <a:buFont typeface="Arial"/>
              <a:buNone/>
              <a:defRPr sz="1333">
                <a:solidFill>
                  <a:schemeClr val="dk2"/>
                </a:solidFill>
                <a:latin typeface="Arial"/>
                <a:ea typeface="Arial"/>
                <a:cs typeface="Arial"/>
                <a:sym typeface="Arial"/>
              </a:defRPr>
            </a:lvl2pPr>
            <a:lvl3pPr indent="0" lvl="2" marL="0" algn="r">
              <a:buClr>
                <a:schemeClr val="dk2"/>
              </a:buClr>
              <a:buSzPts val="1333"/>
              <a:buFont typeface="Arial"/>
              <a:buNone/>
              <a:defRPr sz="1333">
                <a:solidFill>
                  <a:schemeClr val="dk2"/>
                </a:solidFill>
                <a:latin typeface="Arial"/>
                <a:ea typeface="Arial"/>
                <a:cs typeface="Arial"/>
                <a:sym typeface="Arial"/>
              </a:defRPr>
            </a:lvl3pPr>
            <a:lvl4pPr indent="0" lvl="3" marL="0" algn="r">
              <a:buClr>
                <a:schemeClr val="dk2"/>
              </a:buClr>
              <a:buSzPts val="1333"/>
              <a:buFont typeface="Arial"/>
              <a:buNone/>
              <a:defRPr sz="1333">
                <a:solidFill>
                  <a:schemeClr val="dk2"/>
                </a:solidFill>
                <a:latin typeface="Arial"/>
                <a:ea typeface="Arial"/>
                <a:cs typeface="Arial"/>
                <a:sym typeface="Arial"/>
              </a:defRPr>
            </a:lvl4pPr>
            <a:lvl5pPr indent="0" lvl="4" marL="0" algn="r">
              <a:buClr>
                <a:schemeClr val="dk2"/>
              </a:buClr>
              <a:buSzPts val="1333"/>
              <a:buFont typeface="Arial"/>
              <a:buNone/>
              <a:defRPr sz="1333">
                <a:solidFill>
                  <a:schemeClr val="dk2"/>
                </a:solidFill>
                <a:latin typeface="Arial"/>
                <a:ea typeface="Arial"/>
                <a:cs typeface="Arial"/>
                <a:sym typeface="Arial"/>
              </a:defRPr>
            </a:lvl5pPr>
            <a:lvl6pPr indent="0" lvl="5" marL="0" algn="r">
              <a:buClr>
                <a:schemeClr val="dk2"/>
              </a:buClr>
              <a:buSzPts val="1333"/>
              <a:buFont typeface="Arial"/>
              <a:buNone/>
              <a:defRPr sz="1333">
                <a:solidFill>
                  <a:schemeClr val="dk2"/>
                </a:solidFill>
                <a:latin typeface="Arial"/>
                <a:ea typeface="Arial"/>
                <a:cs typeface="Arial"/>
                <a:sym typeface="Arial"/>
              </a:defRPr>
            </a:lvl6pPr>
            <a:lvl7pPr indent="0" lvl="6" marL="0" algn="r">
              <a:buClr>
                <a:schemeClr val="dk2"/>
              </a:buClr>
              <a:buSzPts val="1333"/>
              <a:buFont typeface="Arial"/>
              <a:buNone/>
              <a:defRPr sz="1333">
                <a:solidFill>
                  <a:schemeClr val="dk2"/>
                </a:solidFill>
                <a:latin typeface="Arial"/>
                <a:ea typeface="Arial"/>
                <a:cs typeface="Arial"/>
                <a:sym typeface="Arial"/>
              </a:defRPr>
            </a:lvl7pPr>
            <a:lvl8pPr indent="0" lvl="7" marL="0" algn="r">
              <a:buClr>
                <a:schemeClr val="dk2"/>
              </a:buClr>
              <a:buSzPts val="1333"/>
              <a:buFont typeface="Arial"/>
              <a:buNone/>
              <a:defRPr sz="1333">
                <a:solidFill>
                  <a:schemeClr val="dk2"/>
                </a:solidFill>
                <a:latin typeface="Arial"/>
                <a:ea typeface="Arial"/>
                <a:cs typeface="Arial"/>
                <a:sym typeface="Arial"/>
              </a:defRPr>
            </a:lvl8pPr>
            <a:lvl9pPr indent="0" lvl="8" marL="0" algn="r">
              <a:buClr>
                <a:schemeClr val="dk2"/>
              </a:buClr>
              <a:buSzPts val="1333"/>
              <a:buFont typeface="Arial"/>
              <a:buNone/>
              <a:defRPr sz="1333">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4" name="Shape 204"/>
        <p:cNvGrpSpPr/>
        <p:nvPr/>
      </p:nvGrpSpPr>
      <p:grpSpPr>
        <a:xfrm>
          <a:off x="0" y="0"/>
          <a:ext cx="0" cy="0"/>
          <a:chOff x="0" y="0"/>
          <a:chExt cx="0" cy="0"/>
        </a:xfrm>
      </p:grpSpPr>
      <p:sp>
        <p:nvSpPr>
          <p:cNvPr id="205" name="Google Shape;205;p36"/>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Autofit/>
          </a:bodyPr>
          <a:lstStyle>
            <a:lvl1pPr indent="0" lvl="0" marL="0" algn="r">
              <a:buClr>
                <a:schemeClr val="dk2"/>
              </a:buClr>
              <a:buSzPts val="1333"/>
              <a:buFont typeface="Arial"/>
              <a:buNone/>
              <a:defRPr sz="1333">
                <a:solidFill>
                  <a:schemeClr val="dk2"/>
                </a:solidFill>
                <a:latin typeface="Arial"/>
                <a:ea typeface="Arial"/>
                <a:cs typeface="Arial"/>
                <a:sym typeface="Arial"/>
              </a:defRPr>
            </a:lvl1pPr>
            <a:lvl2pPr indent="0" lvl="1" marL="0" algn="r">
              <a:buClr>
                <a:schemeClr val="dk2"/>
              </a:buClr>
              <a:buSzPts val="1333"/>
              <a:buFont typeface="Arial"/>
              <a:buNone/>
              <a:defRPr sz="1333">
                <a:solidFill>
                  <a:schemeClr val="dk2"/>
                </a:solidFill>
                <a:latin typeface="Arial"/>
                <a:ea typeface="Arial"/>
                <a:cs typeface="Arial"/>
                <a:sym typeface="Arial"/>
              </a:defRPr>
            </a:lvl2pPr>
            <a:lvl3pPr indent="0" lvl="2" marL="0" algn="r">
              <a:buClr>
                <a:schemeClr val="dk2"/>
              </a:buClr>
              <a:buSzPts val="1333"/>
              <a:buFont typeface="Arial"/>
              <a:buNone/>
              <a:defRPr sz="1333">
                <a:solidFill>
                  <a:schemeClr val="dk2"/>
                </a:solidFill>
                <a:latin typeface="Arial"/>
                <a:ea typeface="Arial"/>
                <a:cs typeface="Arial"/>
                <a:sym typeface="Arial"/>
              </a:defRPr>
            </a:lvl3pPr>
            <a:lvl4pPr indent="0" lvl="3" marL="0" algn="r">
              <a:buClr>
                <a:schemeClr val="dk2"/>
              </a:buClr>
              <a:buSzPts val="1333"/>
              <a:buFont typeface="Arial"/>
              <a:buNone/>
              <a:defRPr sz="1333">
                <a:solidFill>
                  <a:schemeClr val="dk2"/>
                </a:solidFill>
                <a:latin typeface="Arial"/>
                <a:ea typeface="Arial"/>
                <a:cs typeface="Arial"/>
                <a:sym typeface="Arial"/>
              </a:defRPr>
            </a:lvl4pPr>
            <a:lvl5pPr indent="0" lvl="4" marL="0" algn="r">
              <a:buClr>
                <a:schemeClr val="dk2"/>
              </a:buClr>
              <a:buSzPts val="1333"/>
              <a:buFont typeface="Arial"/>
              <a:buNone/>
              <a:defRPr sz="1333">
                <a:solidFill>
                  <a:schemeClr val="dk2"/>
                </a:solidFill>
                <a:latin typeface="Arial"/>
                <a:ea typeface="Arial"/>
                <a:cs typeface="Arial"/>
                <a:sym typeface="Arial"/>
              </a:defRPr>
            </a:lvl5pPr>
            <a:lvl6pPr indent="0" lvl="5" marL="0" algn="r">
              <a:buClr>
                <a:schemeClr val="dk2"/>
              </a:buClr>
              <a:buSzPts val="1333"/>
              <a:buFont typeface="Arial"/>
              <a:buNone/>
              <a:defRPr sz="1333">
                <a:solidFill>
                  <a:schemeClr val="dk2"/>
                </a:solidFill>
                <a:latin typeface="Arial"/>
                <a:ea typeface="Arial"/>
                <a:cs typeface="Arial"/>
                <a:sym typeface="Arial"/>
              </a:defRPr>
            </a:lvl6pPr>
            <a:lvl7pPr indent="0" lvl="6" marL="0" algn="r">
              <a:buClr>
                <a:schemeClr val="dk2"/>
              </a:buClr>
              <a:buSzPts val="1333"/>
              <a:buFont typeface="Arial"/>
              <a:buNone/>
              <a:defRPr sz="1333">
                <a:solidFill>
                  <a:schemeClr val="dk2"/>
                </a:solidFill>
                <a:latin typeface="Arial"/>
                <a:ea typeface="Arial"/>
                <a:cs typeface="Arial"/>
                <a:sym typeface="Arial"/>
              </a:defRPr>
            </a:lvl7pPr>
            <a:lvl8pPr indent="0" lvl="7" marL="0" algn="r">
              <a:buClr>
                <a:schemeClr val="dk2"/>
              </a:buClr>
              <a:buSzPts val="1333"/>
              <a:buFont typeface="Arial"/>
              <a:buNone/>
              <a:defRPr sz="1333">
                <a:solidFill>
                  <a:schemeClr val="dk2"/>
                </a:solidFill>
                <a:latin typeface="Arial"/>
                <a:ea typeface="Arial"/>
                <a:cs typeface="Arial"/>
                <a:sym typeface="Arial"/>
              </a:defRPr>
            </a:lvl8pPr>
            <a:lvl9pPr indent="0" lvl="8" marL="0" algn="r">
              <a:buClr>
                <a:schemeClr val="dk2"/>
              </a:buClr>
              <a:buSzPts val="1333"/>
              <a:buFont typeface="Arial"/>
              <a:buNone/>
              <a:defRPr sz="1333">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3" name="Shape 213"/>
        <p:cNvGrpSpPr/>
        <p:nvPr/>
      </p:nvGrpSpPr>
      <p:grpSpPr>
        <a:xfrm>
          <a:off x="0" y="0"/>
          <a:ext cx="0" cy="0"/>
          <a:chOff x="0" y="0"/>
          <a:chExt cx="0" cy="0"/>
        </a:xfrm>
      </p:grpSpPr>
      <p:sp>
        <p:nvSpPr>
          <p:cNvPr id="214" name="Google Shape;214;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5" name="Google Shape;215;p3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6" name="Google Shape;216;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7" name="Google Shape;217;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8" name="Google Shape;218;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9" name="Shape 219"/>
        <p:cNvGrpSpPr/>
        <p:nvPr/>
      </p:nvGrpSpPr>
      <p:grpSpPr>
        <a:xfrm>
          <a:off x="0" y="0"/>
          <a:ext cx="0" cy="0"/>
          <a:chOff x="0" y="0"/>
          <a:chExt cx="0" cy="0"/>
        </a:xfrm>
      </p:grpSpPr>
      <p:sp>
        <p:nvSpPr>
          <p:cNvPr id="220" name="Google Shape;220;p3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1" name="Google Shape;221;p3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2" name="Google Shape;222;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3" name="Google Shape;223;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4" name="Google Shape;224;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25" name="Shape 225"/>
        <p:cNvGrpSpPr/>
        <p:nvPr/>
      </p:nvGrpSpPr>
      <p:grpSpPr>
        <a:xfrm>
          <a:off x="0" y="0"/>
          <a:ext cx="0" cy="0"/>
          <a:chOff x="0" y="0"/>
          <a:chExt cx="0" cy="0"/>
        </a:xfrm>
      </p:grpSpPr>
      <p:sp>
        <p:nvSpPr>
          <p:cNvPr id="226" name="Google Shape;226;p4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7" name="Google Shape;227;p4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28" name="Google Shape;228;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9" name="Google Shape;229;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0" name="Google Shape;230;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31" name="Shape 231"/>
        <p:cNvGrpSpPr/>
        <p:nvPr/>
      </p:nvGrpSpPr>
      <p:grpSpPr>
        <a:xfrm>
          <a:off x="0" y="0"/>
          <a:ext cx="0" cy="0"/>
          <a:chOff x="0" y="0"/>
          <a:chExt cx="0" cy="0"/>
        </a:xfrm>
      </p:grpSpPr>
      <p:sp>
        <p:nvSpPr>
          <p:cNvPr id="232" name="Google Shape;232;p4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3" name="Google Shape;233;p4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4" name="Google Shape;234;p4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5" name="Google Shape;235;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6" name="Google Shape;236;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7" name="Google Shape;237;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38" name="Shape 238"/>
        <p:cNvGrpSpPr/>
        <p:nvPr/>
      </p:nvGrpSpPr>
      <p:grpSpPr>
        <a:xfrm>
          <a:off x="0" y="0"/>
          <a:ext cx="0" cy="0"/>
          <a:chOff x="0" y="0"/>
          <a:chExt cx="0" cy="0"/>
        </a:xfrm>
      </p:grpSpPr>
      <p:sp>
        <p:nvSpPr>
          <p:cNvPr id="239" name="Google Shape;239;p4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0" name="Google Shape;240;p4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41" name="Google Shape;241;p4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2" name="Google Shape;242;p4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43" name="Google Shape;243;p4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4" name="Google Shape;244;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5" name="Google Shape;245;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6" name="Google Shape;246;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47" name="Shape 247"/>
        <p:cNvGrpSpPr/>
        <p:nvPr/>
      </p:nvGrpSpPr>
      <p:grpSpPr>
        <a:xfrm>
          <a:off x="0" y="0"/>
          <a:ext cx="0" cy="0"/>
          <a:chOff x="0" y="0"/>
          <a:chExt cx="0" cy="0"/>
        </a:xfrm>
      </p:grpSpPr>
      <p:sp>
        <p:nvSpPr>
          <p:cNvPr id="248" name="Google Shape;248;p4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9" name="Google Shape;249;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0" name="Google Shape;250;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1" name="Google Shape;251;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2" name="Shape 32"/>
        <p:cNvGrpSpPr/>
        <p:nvPr/>
      </p:nvGrpSpPr>
      <p:grpSpPr>
        <a:xfrm>
          <a:off x="0" y="0"/>
          <a:ext cx="0" cy="0"/>
          <a:chOff x="0" y="0"/>
          <a:chExt cx="0" cy="0"/>
        </a:xfrm>
      </p:grpSpPr>
      <p:sp>
        <p:nvSpPr>
          <p:cNvPr id="33" name="Google Shape;33;p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5" name="Google Shape;35;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52" name="Shape 252"/>
        <p:cNvGrpSpPr/>
        <p:nvPr/>
      </p:nvGrpSpPr>
      <p:grpSpPr>
        <a:xfrm>
          <a:off x="0" y="0"/>
          <a:ext cx="0" cy="0"/>
          <a:chOff x="0" y="0"/>
          <a:chExt cx="0" cy="0"/>
        </a:xfrm>
      </p:grpSpPr>
      <p:sp>
        <p:nvSpPr>
          <p:cNvPr id="253" name="Google Shape;253;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4" name="Google Shape;254;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5" name="Google Shape;255;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56" name="Shape 256"/>
        <p:cNvGrpSpPr/>
        <p:nvPr/>
      </p:nvGrpSpPr>
      <p:grpSpPr>
        <a:xfrm>
          <a:off x="0" y="0"/>
          <a:ext cx="0" cy="0"/>
          <a:chOff x="0" y="0"/>
          <a:chExt cx="0" cy="0"/>
        </a:xfrm>
      </p:grpSpPr>
      <p:sp>
        <p:nvSpPr>
          <p:cNvPr id="257" name="Google Shape;257;p4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8" name="Google Shape;258;p4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59" name="Google Shape;259;p4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60" name="Google Shape;260;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1" name="Google Shape;261;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2" name="Google Shape;262;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63" name="Shape 263"/>
        <p:cNvGrpSpPr/>
        <p:nvPr/>
      </p:nvGrpSpPr>
      <p:grpSpPr>
        <a:xfrm>
          <a:off x="0" y="0"/>
          <a:ext cx="0" cy="0"/>
          <a:chOff x="0" y="0"/>
          <a:chExt cx="0" cy="0"/>
        </a:xfrm>
      </p:grpSpPr>
      <p:sp>
        <p:nvSpPr>
          <p:cNvPr id="264" name="Google Shape;264;p4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5" name="Google Shape;265;p46"/>
          <p:cNvSpPr/>
          <p:nvPr>
            <p:ph idx="2" type="pic"/>
          </p:nvPr>
        </p:nvSpPr>
        <p:spPr>
          <a:xfrm>
            <a:off x="5183188" y="987425"/>
            <a:ext cx="6172200" cy="4873625"/>
          </a:xfrm>
          <a:prstGeom prst="rect">
            <a:avLst/>
          </a:prstGeom>
          <a:noFill/>
          <a:ln>
            <a:noFill/>
          </a:ln>
        </p:spPr>
      </p:sp>
      <p:sp>
        <p:nvSpPr>
          <p:cNvPr id="266" name="Google Shape;266;p4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67" name="Google Shape;267;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8" name="Google Shape;268;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9" name="Google Shape;269;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70" name="Shape 270"/>
        <p:cNvGrpSpPr/>
        <p:nvPr/>
      </p:nvGrpSpPr>
      <p:grpSpPr>
        <a:xfrm>
          <a:off x="0" y="0"/>
          <a:ext cx="0" cy="0"/>
          <a:chOff x="0" y="0"/>
          <a:chExt cx="0" cy="0"/>
        </a:xfrm>
      </p:grpSpPr>
      <p:sp>
        <p:nvSpPr>
          <p:cNvPr id="271" name="Google Shape;271;p4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2" name="Google Shape;272;p47"/>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3" name="Google Shape;273;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4" name="Google Shape;274;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5" name="Google Shape;275;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76" name="Shape 276"/>
        <p:cNvGrpSpPr/>
        <p:nvPr/>
      </p:nvGrpSpPr>
      <p:grpSpPr>
        <a:xfrm>
          <a:off x="0" y="0"/>
          <a:ext cx="0" cy="0"/>
          <a:chOff x="0" y="0"/>
          <a:chExt cx="0" cy="0"/>
        </a:xfrm>
      </p:grpSpPr>
      <p:sp>
        <p:nvSpPr>
          <p:cNvPr id="277" name="Google Shape;277;p48"/>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8" name="Google Shape;278;p4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 name="Google Shape;279;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0" name="Google Shape;280;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1" name="Google Shape;281;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88" name="Shape 288"/>
        <p:cNvGrpSpPr/>
        <p:nvPr/>
      </p:nvGrpSpPr>
      <p:grpSpPr>
        <a:xfrm>
          <a:off x="0" y="0"/>
          <a:ext cx="0" cy="0"/>
          <a:chOff x="0" y="0"/>
          <a:chExt cx="0" cy="0"/>
        </a:xfrm>
      </p:grpSpPr>
      <p:sp>
        <p:nvSpPr>
          <p:cNvPr id="289" name="Google Shape;289;p5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0" name="Google Shape;290;p5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91" name="Google Shape;291;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2" name="Google Shape;292;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3" name="Google Shape;293;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94" name="Shape 294"/>
        <p:cNvGrpSpPr/>
        <p:nvPr/>
      </p:nvGrpSpPr>
      <p:grpSpPr>
        <a:xfrm>
          <a:off x="0" y="0"/>
          <a:ext cx="0" cy="0"/>
          <a:chOff x="0" y="0"/>
          <a:chExt cx="0" cy="0"/>
        </a:xfrm>
      </p:grpSpPr>
      <p:sp>
        <p:nvSpPr>
          <p:cNvPr id="295" name="Google Shape;295;p5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6" name="Google Shape;296;p5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7" name="Google Shape;297;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8" name="Google Shape;298;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9" name="Google Shape;299;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00" name="Shape 300"/>
        <p:cNvGrpSpPr/>
        <p:nvPr/>
      </p:nvGrpSpPr>
      <p:grpSpPr>
        <a:xfrm>
          <a:off x="0" y="0"/>
          <a:ext cx="0" cy="0"/>
          <a:chOff x="0" y="0"/>
          <a:chExt cx="0" cy="0"/>
        </a:xfrm>
      </p:grpSpPr>
      <p:sp>
        <p:nvSpPr>
          <p:cNvPr id="301" name="Google Shape;301;p52"/>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2" name="Google Shape;302;p52"/>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3" name="Google Shape;303;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4" name="Google Shape;304;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5" name="Google Shape;305;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06" name="Shape 306"/>
        <p:cNvGrpSpPr/>
        <p:nvPr/>
      </p:nvGrpSpPr>
      <p:grpSpPr>
        <a:xfrm>
          <a:off x="0" y="0"/>
          <a:ext cx="0" cy="0"/>
          <a:chOff x="0" y="0"/>
          <a:chExt cx="0" cy="0"/>
        </a:xfrm>
      </p:grpSpPr>
      <p:sp>
        <p:nvSpPr>
          <p:cNvPr id="307" name="Google Shape;307;p5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8" name="Google Shape;308;p5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9" name="Google Shape;309;p5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0" name="Google Shape;310;p5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1" name="Google Shape;311;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2" name="Google Shape;312;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13" name="Shape 313"/>
        <p:cNvGrpSpPr/>
        <p:nvPr/>
      </p:nvGrpSpPr>
      <p:grpSpPr>
        <a:xfrm>
          <a:off x="0" y="0"/>
          <a:ext cx="0" cy="0"/>
          <a:chOff x="0" y="0"/>
          <a:chExt cx="0" cy="0"/>
        </a:xfrm>
      </p:grpSpPr>
      <p:sp>
        <p:nvSpPr>
          <p:cNvPr id="314" name="Google Shape;314;p54"/>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5" name="Google Shape;315;p54"/>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16" name="Google Shape;316;p54"/>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7" name="Google Shape;317;p54"/>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18" name="Google Shape;318;p54"/>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9" name="Google Shape;319;p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0" name="Google Shape;320;p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1" name="Google Shape;321;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8" name="Shape 38"/>
        <p:cNvGrpSpPr/>
        <p:nvPr/>
      </p:nvGrpSpPr>
      <p:grpSpPr>
        <a:xfrm>
          <a:off x="0" y="0"/>
          <a:ext cx="0" cy="0"/>
          <a:chOff x="0" y="0"/>
          <a:chExt cx="0" cy="0"/>
        </a:xfrm>
      </p:grpSpPr>
      <p:sp>
        <p:nvSpPr>
          <p:cNvPr id="39" name="Google Shape;39;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22" name="Shape 322"/>
        <p:cNvGrpSpPr/>
        <p:nvPr/>
      </p:nvGrpSpPr>
      <p:grpSpPr>
        <a:xfrm>
          <a:off x="0" y="0"/>
          <a:ext cx="0" cy="0"/>
          <a:chOff x="0" y="0"/>
          <a:chExt cx="0" cy="0"/>
        </a:xfrm>
      </p:grpSpPr>
      <p:sp>
        <p:nvSpPr>
          <p:cNvPr id="323" name="Google Shape;323;p5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4" name="Google Shape;324;p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5" name="Google Shape;325;p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6" name="Google Shape;326;p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27" name="Shape 327"/>
        <p:cNvGrpSpPr/>
        <p:nvPr/>
      </p:nvGrpSpPr>
      <p:grpSpPr>
        <a:xfrm>
          <a:off x="0" y="0"/>
          <a:ext cx="0" cy="0"/>
          <a:chOff x="0" y="0"/>
          <a:chExt cx="0" cy="0"/>
        </a:xfrm>
      </p:grpSpPr>
      <p:sp>
        <p:nvSpPr>
          <p:cNvPr id="328" name="Google Shape;328;p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9" name="Google Shape;329;p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0" name="Google Shape;330;p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31" name="Shape 331"/>
        <p:cNvGrpSpPr/>
        <p:nvPr/>
      </p:nvGrpSpPr>
      <p:grpSpPr>
        <a:xfrm>
          <a:off x="0" y="0"/>
          <a:ext cx="0" cy="0"/>
          <a:chOff x="0" y="0"/>
          <a:chExt cx="0" cy="0"/>
        </a:xfrm>
      </p:grpSpPr>
      <p:sp>
        <p:nvSpPr>
          <p:cNvPr id="332" name="Google Shape;332;p5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3" name="Google Shape;333;p57"/>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334" name="Google Shape;334;p57"/>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35" name="Google Shape;335;p5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6" name="Google Shape;336;p5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7" name="Google Shape;337;p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38" name="Shape 338"/>
        <p:cNvGrpSpPr/>
        <p:nvPr/>
      </p:nvGrpSpPr>
      <p:grpSpPr>
        <a:xfrm>
          <a:off x="0" y="0"/>
          <a:ext cx="0" cy="0"/>
          <a:chOff x="0" y="0"/>
          <a:chExt cx="0" cy="0"/>
        </a:xfrm>
      </p:grpSpPr>
      <p:sp>
        <p:nvSpPr>
          <p:cNvPr id="339" name="Google Shape;339;p5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0" name="Google Shape;340;p58"/>
          <p:cNvSpPr/>
          <p:nvPr>
            <p:ph idx="2" type="pic"/>
          </p:nvPr>
        </p:nvSpPr>
        <p:spPr>
          <a:xfrm>
            <a:off x="5183188" y="987425"/>
            <a:ext cx="6172200" cy="4873625"/>
          </a:xfrm>
          <a:prstGeom prst="rect">
            <a:avLst/>
          </a:prstGeom>
          <a:noFill/>
          <a:ln>
            <a:noFill/>
          </a:ln>
        </p:spPr>
      </p:sp>
      <p:sp>
        <p:nvSpPr>
          <p:cNvPr id="341" name="Google Shape;341;p58"/>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42" name="Google Shape;342;p5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3" name="Google Shape;343;p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4" name="Google Shape;344;p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45" name="Shape 345"/>
        <p:cNvGrpSpPr/>
        <p:nvPr/>
      </p:nvGrpSpPr>
      <p:grpSpPr>
        <a:xfrm>
          <a:off x="0" y="0"/>
          <a:ext cx="0" cy="0"/>
          <a:chOff x="0" y="0"/>
          <a:chExt cx="0" cy="0"/>
        </a:xfrm>
      </p:grpSpPr>
      <p:sp>
        <p:nvSpPr>
          <p:cNvPr id="346" name="Google Shape;346;p5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7" name="Google Shape;347;p59"/>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8" name="Google Shape;348;p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9" name="Google Shape;349;p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0" name="Google Shape;350;p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51" name="Shape 351"/>
        <p:cNvGrpSpPr/>
        <p:nvPr/>
      </p:nvGrpSpPr>
      <p:grpSpPr>
        <a:xfrm>
          <a:off x="0" y="0"/>
          <a:ext cx="0" cy="0"/>
          <a:chOff x="0" y="0"/>
          <a:chExt cx="0" cy="0"/>
        </a:xfrm>
      </p:grpSpPr>
      <p:sp>
        <p:nvSpPr>
          <p:cNvPr id="352" name="Google Shape;352;p60"/>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3" name="Google Shape;353;p60"/>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4" name="Google Shape;354;p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5" name="Google Shape;355;p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6" name="Google Shape;356;p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5" name="Shape 45"/>
        <p:cNvGrpSpPr/>
        <p:nvPr/>
      </p:nvGrpSpPr>
      <p:grpSpPr>
        <a:xfrm>
          <a:off x="0" y="0"/>
          <a:ext cx="0" cy="0"/>
          <a:chOff x="0" y="0"/>
          <a:chExt cx="0" cy="0"/>
        </a:xfrm>
      </p:grpSpPr>
      <p:sp>
        <p:nvSpPr>
          <p:cNvPr id="46" name="Google Shape;46;p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8" name="Google Shape;48;p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0" name="Google Shape;50;p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4" name="Shape 54"/>
        <p:cNvGrpSpPr/>
        <p:nvPr/>
      </p:nvGrpSpPr>
      <p:grpSpPr>
        <a:xfrm>
          <a:off x="0" y="0"/>
          <a:ext cx="0" cy="0"/>
          <a:chOff x="0" y="0"/>
          <a:chExt cx="0" cy="0"/>
        </a:xfrm>
      </p:grpSpPr>
      <p:sp>
        <p:nvSpPr>
          <p:cNvPr id="55" name="Google Shape;55;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9" name="Shape 59"/>
        <p:cNvGrpSpPr/>
        <p:nvPr/>
      </p:nvGrpSpPr>
      <p:grpSpPr>
        <a:xfrm>
          <a:off x="0" y="0"/>
          <a:ext cx="0" cy="0"/>
          <a:chOff x="0" y="0"/>
          <a:chExt cx="0" cy="0"/>
        </a:xfrm>
      </p:grpSpPr>
      <p:sp>
        <p:nvSpPr>
          <p:cNvPr id="60" name="Google Shape;60;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2" name="Google Shape;62;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3" name="Google Shape;63;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6" name="Shape 66"/>
        <p:cNvGrpSpPr/>
        <p:nvPr/>
      </p:nvGrpSpPr>
      <p:grpSpPr>
        <a:xfrm>
          <a:off x="0" y="0"/>
          <a:ext cx="0" cy="0"/>
          <a:chOff x="0" y="0"/>
          <a:chExt cx="0" cy="0"/>
        </a:xfrm>
      </p:grpSpPr>
      <p:sp>
        <p:nvSpPr>
          <p:cNvPr id="67" name="Google Shape;67;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10"/>
          <p:cNvSpPr/>
          <p:nvPr>
            <p:ph idx="2" type="pic"/>
          </p:nvPr>
        </p:nvSpPr>
        <p:spPr>
          <a:xfrm>
            <a:off x="5183188" y="987425"/>
            <a:ext cx="6172200" cy="4873625"/>
          </a:xfrm>
          <a:prstGeom prst="rect">
            <a:avLst/>
          </a:prstGeom>
          <a:noFill/>
          <a:ln>
            <a:noFill/>
          </a:ln>
        </p:spPr>
      </p:sp>
      <p:sp>
        <p:nvSpPr>
          <p:cNvPr id="69" name="Google Shape;69;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0" name="Google Shape;70;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6.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theme" Target="../theme/theme2.xml"/><Relationship Id="rId12" Type="http://schemas.openxmlformats.org/officeDocument/2006/relationships/slideLayout" Target="../slideLayouts/slideLayout22.xml"/><Relationship Id="rId1" Type="http://schemas.openxmlformats.org/officeDocument/2006/relationships/image" Target="../media/image1.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4.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3.xml"/><Relationship Id="rId10" Type="http://schemas.openxmlformats.org/officeDocument/2006/relationships/slideLayout" Target="../slideLayouts/slideLayout42.xml"/><Relationship Id="rId13" Type="http://schemas.openxmlformats.org/officeDocument/2006/relationships/theme" Target="../theme/theme5.xml"/><Relationship Id="rId12" Type="http://schemas.openxmlformats.org/officeDocument/2006/relationships/slideLayout" Target="../slideLayouts/slideLayout44.xml"/><Relationship Id="rId1" Type="http://schemas.openxmlformats.org/officeDocument/2006/relationships/image" Target="../media/image1.png"/><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9" Type="http://schemas.openxmlformats.org/officeDocument/2006/relationships/slideLayout" Target="../slideLayouts/slideLayout41.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0" Type="http://schemas.openxmlformats.org/officeDocument/2006/relationships/slideLayout" Target="../slideLayouts/slideLayout54.xml"/><Relationship Id="rId12" Type="http://schemas.openxmlformats.org/officeDocument/2006/relationships/theme" Target="../theme/theme3.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9" Type="http://schemas.openxmlformats.org/officeDocument/2006/relationships/slideLayout" Target="../slideLayouts/slideLayout53.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5" name="Google Shape;15;p1"/>
          <p:cNvPicPr preferRelativeResize="0"/>
          <p:nvPr/>
        </p:nvPicPr>
        <p:blipFill rotWithShape="1">
          <a:blip r:embed="rId1">
            <a:alphaModFix/>
          </a:blip>
          <a:srcRect b="0" l="0" r="0" t="0"/>
          <a:stretch/>
        </p:blipFill>
        <p:spPr>
          <a:xfrm>
            <a:off x="5414" y="0"/>
            <a:ext cx="12181172" cy="6858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5" name="Shape 85"/>
        <p:cNvGrpSpPr/>
        <p:nvPr/>
      </p:nvGrpSpPr>
      <p:grpSpPr>
        <a:xfrm>
          <a:off x="0" y="0"/>
          <a:ext cx="0" cy="0"/>
          <a:chOff x="0" y="0"/>
          <a:chExt cx="0" cy="0"/>
        </a:xfrm>
      </p:grpSpPr>
      <p:sp>
        <p:nvSpPr>
          <p:cNvPr id="86" name="Google Shape;86;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7" name="Google Shape;87;p1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8" name="Google Shape;88;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9" name="Google Shape;89;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0" name="Google Shape;90;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91" name="Google Shape;91;p13"/>
          <p:cNvPicPr preferRelativeResize="0"/>
          <p:nvPr/>
        </p:nvPicPr>
        <p:blipFill rotWithShape="1">
          <a:blip r:embed="rId1">
            <a:alphaModFix/>
          </a:blip>
          <a:srcRect b="0" l="0" r="0" t="0"/>
          <a:stretch/>
        </p:blipFill>
        <p:spPr>
          <a:xfrm>
            <a:off x="5414" y="0"/>
            <a:ext cx="12181172" cy="6858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1" name="Shape 161"/>
        <p:cNvGrpSpPr/>
        <p:nvPr/>
      </p:nvGrpSpPr>
      <p:grpSpPr>
        <a:xfrm>
          <a:off x="0" y="0"/>
          <a:ext cx="0" cy="0"/>
          <a:chOff x="0" y="0"/>
          <a:chExt cx="0" cy="0"/>
        </a:xfrm>
      </p:grpSpPr>
      <p:sp>
        <p:nvSpPr>
          <p:cNvPr id="162" name="Google Shape;162;p25"/>
          <p:cNvSpPr txBox="1"/>
          <p:nvPr>
            <p:ph type="title"/>
          </p:nvPr>
        </p:nvSpPr>
        <p:spPr>
          <a:xfrm>
            <a:off x="415600" y="593367"/>
            <a:ext cx="11360800" cy="7636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63" name="Google Shape;163;p25"/>
          <p:cNvSpPr txBox="1"/>
          <p:nvPr>
            <p:ph idx="1" type="body"/>
          </p:nvPr>
        </p:nvSpPr>
        <p:spPr>
          <a:xfrm>
            <a:off x="415600" y="1536633"/>
            <a:ext cx="11360800" cy="4555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867"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867"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867"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867"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867"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867"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867"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867" u="none" cap="none" strike="noStrike">
                <a:solidFill>
                  <a:schemeClr val="dk2"/>
                </a:solidFill>
                <a:latin typeface="Arial"/>
                <a:ea typeface="Arial"/>
                <a:cs typeface="Arial"/>
                <a:sym typeface="Arial"/>
              </a:defRPr>
            </a:lvl9pPr>
          </a:lstStyle>
          <a:p/>
        </p:txBody>
      </p:sp>
      <p:sp>
        <p:nvSpPr>
          <p:cNvPr id="164" name="Google Shape;164;p25"/>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Autofit/>
          </a:bodyPr>
          <a:lstStyle>
            <a:lvl1pPr indent="0" lvl="0" marL="0" marR="0" rtl="0" algn="r">
              <a:buClr>
                <a:schemeClr val="dk2"/>
              </a:buClr>
              <a:buSzPts val="1333"/>
              <a:buFont typeface="Arial"/>
              <a:buNone/>
              <a:defRPr sz="1333">
                <a:solidFill>
                  <a:schemeClr val="dk2"/>
                </a:solidFill>
                <a:latin typeface="Arial"/>
                <a:ea typeface="Arial"/>
                <a:cs typeface="Arial"/>
                <a:sym typeface="Arial"/>
              </a:defRPr>
            </a:lvl1pPr>
            <a:lvl2pPr indent="0" lvl="1" marL="0" marR="0" rtl="0" algn="r">
              <a:buClr>
                <a:schemeClr val="dk2"/>
              </a:buClr>
              <a:buSzPts val="1333"/>
              <a:buFont typeface="Arial"/>
              <a:buNone/>
              <a:defRPr sz="1333">
                <a:solidFill>
                  <a:schemeClr val="dk2"/>
                </a:solidFill>
                <a:latin typeface="Arial"/>
                <a:ea typeface="Arial"/>
                <a:cs typeface="Arial"/>
                <a:sym typeface="Arial"/>
              </a:defRPr>
            </a:lvl2pPr>
            <a:lvl3pPr indent="0" lvl="2" marL="0" marR="0" rtl="0" algn="r">
              <a:buClr>
                <a:schemeClr val="dk2"/>
              </a:buClr>
              <a:buSzPts val="1333"/>
              <a:buFont typeface="Arial"/>
              <a:buNone/>
              <a:defRPr sz="1333">
                <a:solidFill>
                  <a:schemeClr val="dk2"/>
                </a:solidFill>
                <a:latin typeface="Arial"/>
                <a:ea typeface="Arial"/>
                <a:cs typeface="Arial"/>
                <a:sym typeface="Arial"/>
              </a:defRPr>
            </a:lvl3pPr>
            <a:lvl4pPr indent="0" lvl="3" marL="0" marR="0" rtl="0" algn="r">
              <a:buClr>
                <a:schemeClr val="dk2"/>
              </a:buClr>
              <a:buSzPts val="1333"/>
              <a:buFont typeface="Arial"/>
              <a:buNone/>
              <a:defRPr sz="1333">
                <a:solidFill>
                  <a:schemeClr val="dk2"/>
                </a:solidFill>
                <a:latin typeface="Arial"/>
                <a:ea typeface="Arial"/>
                <a:cs typeface="Arial"/>
                <a:sym typeface="Arial"/>
              </a:defRPr>
            </a:lvl4pPr>
            <a:lvl5pPr indent="0" lvl="4" marL="0" marR="0" rtl="0" algn="r">
              <a:buClr>
                <a:schemeClr val="dk2"/>
              </a:buClr>
              <a:buSzPts val="1333"/>
              <a:buFont typeface="Arial"/>
              <a:buNone/>
              <a:defRPr sz="1333">
                <a:solidFill>
                  <a:schemeClr val="dk2"/>
                </a:solidFill>
                <a:latin typeface="Arial"/>
                <a:ea typeface="Arial"/>
                <a:cs typeface="Arial"/>
                <a:sym typeface="Arial"/>
              </a:defRPr>
            </a:lvl5pPr>
            <a:lvl6pPr indent="0" lvl="5" marL="0" marR="0" rtl="0" algn="r">
              <a:buClr>
                <a:schemeClr val="dk2"/>
              </a:buClr>
              <a:buSzPts val="1333"/>
              <a:buFont typeface="Arial"/>
              <a:buNone/>
              <a:defRPr sz="1333">
                <a:solidFill>
                  <a:schemeClr val="dk2"/>
                </a:solidFill>
                <a:latin typeface="Arial"/>
                <a:ea typeface="Arial"/>
                <a:cs typeface="Arial"/>
                <a:sym typeface="Arial"/>
              </a:defRPr>
            </a:lvl6pPr>
            <a:lvl7pPr indent="0" lvl="6" marL="0" marR="0" rtl="0" algn="r">
              <a:buClr>
                <a:schemeClr val="dk2"/>
              </a:buClr>
              <a:buSzPts val="1333"/>
              <a:buFont typeface="Arial"/>
              <a:buNone/>
              <a:defRPr sz="1333">
                <a:solidFill>
                  <a:schemeClr val="dk2"/>
                </a:solidFill>
                <a:latin typeface="Arial"/>
                <a:ea typeface="Arial"/>
                <a:cs typeface="Arial"/>
                <a:sym typeface="Arial"/>
              </a:defRPr>
            </a:lvl7pPr>
            <a:lvl8pPr indent="0" lvl="7" marL="0" marR="0" rtl="0" algn="r">
              <a:buClr>
                <a:schemeClr val="dk2"/>
              </a:buClr>
              <a:buSzPts val="1333"/>
              <a:buFont typeface="Arial"/>
              <a:buNone/>
              <a:defRPr sz="1333">
                <a:solidFill>
                  <a:schemeClr val="dk2"/>
                </a:solidFill>
                <a:latin typeface="Arial"/>
                <a:ea typeface="Arial"/>
                <a:cs typeface="Arial"/>
                <a:sym typeface="Arial"/>
              </a:defRPr>
            </a:lvl8pPr>
            <a:lvl9pPr indent="0" lvl="8" marL="0" marR="0" rtl="0" algn="r">
              <a:buClr>
                <a:schemeClr val="dk2"/>
              </a:buClr>
              <a:buSzPts val="1333"/>
              <a:buFont typeface="Arial"/>
              <a:buNone/>
              <a:defRPr sz="1333">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6" name="Shape 206"/>
        <p:cNvGrpSpPr/>
        <p:nvPr/>
      </p:nvGrpSpPr>
      <p:grpSpPr>
        <a:xfrm>
          <a:off x="0" y="0"/>
          <a:ext cx="0" cy="0"/>
          <a:chOff x="0" y="0"/>
          <a:chExt cx="0" cy="0"/>
        </a:xfrm>
      </p:grpSpPr>
      <p:sp>
        <p:nvSpPr>
          <p:cNvPr id="207" name="Google Shape;207;p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08" name="Google Shape;208;p3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09" name="Google Shape;209;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10" name="Google Shape;210;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11" name="Google Shape;211;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212" name="Google Shape;212;p37"/>
          <p:cNvPicPr preferRelativeResize="0"/>
          <p:nvPr/>
        </p:nvPicPr>
        <p:blipFill rotWithShape="1">
          <a:blip r:embed="rId1">
            <a:alphaModFix/>
          </a:blip>
          <a:srcRect b="0" l="0" r="0" t="0"/>
          <a:stretch/>
        </p:blipFill>
        <p:spPr>
          <a:xfrm>
            <a:off x="5414" y="0"/>
            <a:ext cx="12181172" cy="6858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2" name="Shape 282"/>
        <p:cNvGrpSpPr/>
        <p:nvPr/>
      </p:nvGrpSpPr>
      <p:grpSpPr>
        <a:xfrm>
          <a:off x="0" y="0"/>
          <a:ext cx="0" cy="0"/>
          <a:chOff x="0" y="0"/>
          <a:chExt cx="0" cy="0"/>
        </a:xfrm>
      </p:grpSpPr>
      <p:sp>
        <p:nvSpPr>
          <p:cNvPr id="283" name="Google Shape;283;p4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84" name="Google Shape;284;p4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5" name="Google Shape;285;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86" name="Google Shape;286;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87" name="Google Shape;287;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1.jpg"/><Relationship Id="rId5"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xml"/><Relationship Id="rId3" Type="http://schemas.openxmlformats.org/officeDocument/2006/relationships/image" Target="../media/image12.jpg"/><Relationship Id="rId4" Type="http://schemas.openxmlformats.org/officeDocument/2006/relationships/image" Target="../media/image3.png"/><Relationship Id="rId5" Type="http://schemas.openxmlformats.org/officeDocument/2006/relationships/image" Target="../media/image1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xml"/><Relationship Id="rId3" Type="http://schemas.openxmlformats.org/officeDocument/2006/relationships/image" Target="../media/image12.jpg"/><Relationship Id="rId4" Type="http://schemas.openxmlformats.org/officeDocument/2006/relationships/image" Target="../media/image3.png"/><Relationship Id="rId5" Type="http://schemas.openxmlformats.org/officeDocument/2006/relationships/image" Target="../media/image1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10.jpg"/><Relationship Id="rId5"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1.jpg"/><Relationship Id="rId4" Type="http://schemas.openxmlformats.org/officeDocument/2006/relationships/image" Target="../media/image3.png"/><Relationship Id="rId5" Type="http://schemas.openxmlformats.org/officeDocument/2006/relationships/image" Target="../media/image1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6.png"/><Relationship Id="rId4" Type="http://schemas.openxmlformats.org/officeDocument/2006/relationships/image" Target="../media/image24.jpg"/><Relationship Id="rId5" Type="http://schemas.openxmlformats.org/officeDocument/2006/relationships/image" Target="../media/image29.jpg"/><Relationship Id="rId6" Type="http://schemas.openxmlformats.org/officeDocument/2006/relationships/image" Target="../media/image3.png"/><Relationship Id="rId7" Type="http://schemas.openxmlformats.org/officeDocument/2006/relationships/image" Target="../media/image1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6.png"/><Relationship Id="rId4" Type="http://schemas.openxmlformats.org/officeDocument/2006/relationships/image" Target="../media/image3.png"/><Relationship Id="rId5" Type="http://schemas.openxmlformats.org/officeDocument/2006/relationships/image" Target="../media/image1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3.png"/><Relationship Id="rId4" Type="http://schemas.openxmlformats.org/officeDocument/2006/relationships/image" Target="../media/image1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1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7.jpg"/><Relationship Id="rId4" Type="http://schemas.openxmlformats.org/officeDocument/2006/relationships/image" Target="../media/image3.png"/><Relationship Id="rId5" Type="http://schemas.openxmlformats.org/officeDocument/2006/relationships/image" Target="../media/image1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3.png"/><Relationship Id="rId4" Type="http://schemas.openxmlformats.org/officeDocument/2006/relationships/image" Target="../media/image1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3.png"/><Relationship Id="rId4" Type="http://schemas.openxmlformats.org/officeDocument/2006/relationships/image" Target="../media/image11.jpg"/><Relationship Id="rId5" Type="http://schemas.openxmlformats.org/officeDocument/2006/relationships/image" Target="../media/image2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3.png"/><Relationship Id="rId4" Type="http://schemas.openxmlformats.org/officeDocument/2006/relationships/image" Target="../media/image1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4.xml"/><Relationship Id="rId3" Type="http://schemas.openxmlformats.org/officeDocument/2006/relationships/image" Target="../media/image20.jpg"/><Relationship Id="rId4" Type="http://schemas.openxmlformats.org/officeDocument/2006/relationships/image" Target="../media/image3.png"/><Relationship Id="rId5" Type="http://schemas.openxmlformats.org/officeDocument/2006/relationships/image" Target="../media/image11.jpg"/><Relationship Id="rId6"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5.xml"/><Relationship Id="rId3" Type="http://schemas.openxmlformats.org/officeDocument/2006/relationships/image" Target="../media/image3.png"/><Relationship Id="rId4" Type="http://schemas.openxmlformats.org/officeDocument/2006/relationships/image" Target="../media/image11.jpg"/><Relationship Id="rId5" Type="http://schemas.openxmlformats.org/officeDocument/2006/relationships/image" Target="../media/image32.png"/><Relationship Id="rId6"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23.png"/><Relationship Id="rId4" Type="http://schemas.openxmlformats.org/officeDocument/2006/relationships/image" Target="../media/image3.png"/><Relationship Id="rId5" Type="http://schemas.openxmlformats.org/officeDocument/2006/relationships/image" Target="../media/image1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7.xml"/><Relationship Id="rId3" Type="http://schemas.openxmlformats.org/officeDocument/2006/relationships/image" Target="../media/image15.png"/><Relationship Id="rId4" Type="http://schemas.openxmlformats.org/officeDocument/2006/relationships/image" Target="../media/image3.png"/><Relationship Id="rId5" Type="http://schemas.openxmlformats.org/officeDocument/2006/relationships/image" Target="../media/image1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3.png"/><Relationship Id="rId4" Type="http://schemas.openxmlformats.org/officeDocument/2006/relationships/image" Target="../media/image1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9.xml"/><Relationship Id="rId3" Type="http://schemas.openxmlformats.org/officeDocument/2006/relationships/image" Target="../media/image3.png"/><Relationship Id="rId4" Type="http://schemas.openxmlformats.org/officeDocument/2006/relationships/image" Target="../media/image1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1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0.xml"/><Relationship Id="rId3" Type="http://schemas.openxmlformats.org/officeDocument/2006/relationships/image" Target="../media/image19.jpg"/><Relationship Id="rId4" Type="http://schemas.openxmlformats.org/officeDocument/2006/relationships/image" Target="../media/image3.png"/><Relationship Id="rId5" Type="http://schemas.openxmlformats.org/officeDocument/2006/relationships/image" Target="../media/image1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1.xml"/><Relationship Id="rId3" Type="http://schemas.openxmlformats.org/officeDocument/2006/relationships/image" Target="../media/image41.png"/><Relationship Id="rId4" Type="http://schemas.openxmlformats.org/officeDocument/2006/relationships/image" Target="../media/image3.png"/><Relationship Id="rId5" Type="http://schemas.openxmlformats.org/officeDocument/2006/relationships/image" Target="../media/image1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2.xml"/><Relationship Id="rId3" Type="http://schemas.openxmlformats.org/officeDocument/2006/relationships/image" Target="../media/image25.jpg"/><Relationship Id="rId4" Type="http://schemas.openxmlformats.org/officeDocument/2006/relationships/image" Target="../media/image3.png"/><Relationship Id="rId5" Type="http://schemas.openxmlformats.org/officeDocument/2006/relationships/image" Target="../media/image1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3.xml"/><Relationship Id="rId3" Type="http://schemas.openxmlformats.org/officeDocument/2006/relationships/image" Target="../media/image3.png"/><Relationship Id="rId4" Type="http://schemas.openxmlformats.org/officeDocument/2006/relationships/image" Target="../media/image11.jpg"/><Relationship Id="rId5" Type="http://schemas.openxmlformats.org/officeDocument/2006/relationships/image" Target="../media/image38.png"/><Relationship Id="rId6" Type="http://schemas.openxmlformats.org/officeDocument/2006/relationships/image" Target="../media/image34.png"/><Relationship Id="rId7" Type="http://schemas.openxmlformats.org/officeDocument/2006/relationships/image" Target="../media/image4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4.xml"/><Relationship Id="rId3" Type="http://schemas.openxmlformats.org/officeDocument/2006/relationships/image" Target="../media/image3.png"/><Relationship Id="rId4" Type="http://schemas.openxmlformats.org/officeDocument/2006/relationships/image" Target="../media/image1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23.png"/><Relationship Id="rId4" Type="http://schemas.openxmlformats.org/officeDocument/2006/relationships/image" Target="../media/image3.png"/><Relationship Id="rId5" Type="http://schemas.openxmlformats.org/officeDocument/2006/relationships/image" Target="../media/image1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3.png"/><Relationship Id="rId4" Type="http://schemas.openxmlformats.org/officeDocument/2006/relationships/image" Target="../media/image11.jpg"/><Relationship Id="rId5" Type="http://schemas.openxmlformats.org/officeDocument/2006/relationships/image" Target="../media/image2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7.xml"/><Relationship Id="rId3" Type="http://schemas.openxmlformats.org/officeDocument/2006/relationships/image" Target="../media/image3.png"/><Relationship Id="rId4" Type="http://schemas.openxmlformats.org/officeDocument/2006/relationships/image" Target="../media/image11.jpg"/><Relationship Id="rId5" Type="http://schemas.openxmlformats.org/officeDocument/2006/relationships/image" Target="../media/image38.png"/><Relationship Id="rId6" Type="http://schemas.openxmlformats.org/officeDocument/2006/relationships/image" Target="../media/image34.png"/><Relationship Id="rId7" Type="http://schemas.openxmlformats.org/officeDocument/2006/relationships/image" Target="../media/image4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8.xml"/><Relationship Id="rId3" Type="http://schemas.openxmlformats.org/officeDocument/2006/relationships/image" Target="../media/image3.png"/><Relationship Id="rId4" Type="http://schemas.openxmlformats.org/officeDocument/2006/relationships/image" Target="../media/image11.jpg"/><Relationship Id="rId5" Type="http://schemas.openxmlformats.org/officeDocument/2006/relationships/image" Target="../media/image3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3.pn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jpg"/><Relationship Id="rId4" Type="http://schemas.openxmlformats.org/officeDocument/2006/relationships/image" Target="../media/image3.png"/><Relationship Id="rId5" Type="http://schemas.openxmlformats.org/officeDocument/2006/relationships/image" Target="../media/image11.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3.png"/><Relationship Id="rId4" Type="http://schemas.openxmlformats.org/officeDocument/2006/relationships/image" Target="../media/image11.jpg"/><Relationship Id="rId5" Type="http://schemas.openxmlformats.org/officeDocument/2006/relationships/image" Target="../media/image1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1.xml"/><Relationship Id="rId3" Type="http://schemas.openxmlformats.org/officeDocument/2006/relationships/image" Target="../media/image50.jpg"/><Relationship Id="rId4" Type="http://schemas.openxmlformats.org/officeDocument/2006/relationships/image" Target="../media/image3.png"/><Relationship Id="rId5" Type="http://schemas.openxmlformats.org/officeDocument/2006/relationships/image" Target="../media/image1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2.xml"/><Relationship Id="rId3" Type="http://schemas.openxmlformats.org/officeDocument/2006/relationships/image" Target="../media/image3.png"/><Relationship Id="rId4" Type="http://schemas.openxmlformats.org/officeDocument/2006/relationships/image" Target="../media/image11.jpg"/><Relationship Id="rId5" Type="http://schemas.openxmlformats.org/officeDocument/2006/relationships/image" Target="../media/image5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3.xml"/><Relationship Id="rId3" Type="http://schemas.openxmlformats.org/officeDocument/2006/relationships/image" Target="../media/image3.png"/><Relationship Id="rId4" Type="http://schemas.openxmlformats.org/officeDocument/2006/relationships/image" Target="../media/image11.jpg"/><Relationship Id="rId5" Type="http://schemas.openxmlformats.org/officeDocument/2006/relationships/image" Target="../media/image45.jpg"/><Relationship Id="rId6" Type="http://schemas.openxmlformats.org/officeDocument/2006/relationships/image" Target="../media/image39.jpg"/><Relationship Id="rId7" Type="http://schemas.openxmlformats.org/officeDocument/2006/relationships/image" Target="../media/image47.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4.xml"/><Relationship Id="rId3" Type="http://schemas.openxmlformats.org/officeDocument/2006/relationships/image" Target="../media/image3.png"/><Relationship Id="rId4" Type="http://schemas.openxmlformats.org/officeDocument/2006/relationships/image" Target="../media/image11.jpg"/><Relationship Id="rId5" Type="http://schemas.openxmlformats.org/officeDocument/2006/relationships/image" Target="../media/image39.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5.xml"/><Relationship Id="rId3" Type="http://schemas.openxmlformats.org/officeDocument/2006/relationships/image" Target="../media/image3.png"/><Relationship Id="rId4" Type="http://schemas.openxmlformats.org/officeDocument/2006/relationships/image" Target="../media/image11.jpg"/><Relationship Id="rId5" Type="http://schemas.openxmlformats.org/officeDocument/2006/relationships/image" Target="../media/image39.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6.xml"/><Relationship Id="rId3" Type="http://schemas.openxmlformats.org/officeDocument/2006/relationships/image" Target="../media/image3.png"/><Relationship Id="rId4" Type="http://schemas.openxmlformats.org/officeDocument/2006/relationships/image" Target="../media/image11.jpg"/><Relationship Id="rId5" Type="http://schemas.openxmlformats.org/officeDocument/2006/relationships/image" Target="../media/image47.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7.xml"/><Relationship Id="rId3" Type="http://schemas.openxmlformats.org/officeDocument/2006/relationships/image" Target="../media/image3.png"/><Relationship Id="rId4" Type="http://schemas.openxmlformats.org/officeDocument/2006/relationships/image" Target="../media/image11.jpg"/><Relationship Id="rId5" Type="http://schemas.openxmlformats.org/officeDocument/2006/relationships/image" Target="../media/image45.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8.xml"/><Relationship Id="rId3" Type="http://schemas.openxmlformats.org/officeDocument/2006/relationships/image" Target="../media/image3.png"/><Relationship Id="rId4" Type="http://schemas.openxmlformats.org/officeDocument/2006/relationships/image" Target="../media/image11.jpg"/><Relationship Id="rId5" Type="http://schemas.openxmlformats.org/officeDocument/2006/relationships/image" Target="../media/image5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9.xml"/><Relationship Id="rId3" Type="http://schemas.openxmlformats.org/officeDocument/2006/relationships/image" Target="../media/image3.png"/><Relationship Id="rId4" Type="http://schemas.openxmlformats.org/officeDocument/2006/relationships/image" Target="../media/image11.jpg"/><Relationship Id="rId5" Type="http://schemas.openxmlformats.org/officeDocument/2006/relationships/image" Target="../media/image3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jpg"/><Relationship Id="rId4" Type="http://schemas.openxmlformats.org/officeDocument/2006/relationships/image" Target="../media/image3.png"/><Relationship Id="rId5" Type="http://schemas.openxmlformats.org/officeDocument/2006/relationships/image" Target="../media/image11.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jpg"/><Relationship Id="rId4" Type="http://schemas.openxmlformats.org/officeDocument/2006/relationships/image" Target="../media/image3.png"/><Relationship Id="rId5"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61"/>
          <p:cNvSpPr/>
          <p:nvPr/>
        </p:nvSpPr>
        <p:spPr>
          <a:xfrm>
            <a:off x="9658350" y="0"/>
            <a:ext cx="2533650" cy="6858000"/>
          </a:xfrm>
          <a:prstGeom prst="rect">
            <a:avLst/>
          </a:prstGeom>
          <a:solidFill>
            <a:srgbClr val="253D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62" name="Google Shape;362;p61"/>
          <p:cNvSpPr/>
          <p:nvPr/>
        </p:nvSpPr>
        <p:spPr>
          <a:xfrm>
            <a:off x="9658350" y="1"/>
            <a:ext cx="2533650" cy="6857999"/>
          </a:xfrm>
          <a:prstGeom prst="rect">
            <a:avLst/>
          </a:prstGeom>
          <a:solidFill>
            <a:srgbClr val="253E79"/>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rgbClr val="FFFFFF"/>
                </a:solidFill>
                <a:latin typeface="Quattrocento Sans"/>
                <a:ea typeface="Quattrocento Sans"/>
                <a:cs typeface="Quattrocento Sans"/>
                <a:sym typeface="Quattrocento Sans"/>
              </a:rPr>
              <a:t>Principles of the American Constitution: </a:t>
            </a:r>
            <a:endParaRPr/>
          </a:p>
          <a:p>
            <a:pPr indent="0" lvl="0" marL="0" marR="0" rtl="0" algn="ctr">
              <a:spcBef>
                <a:spcPts val="0"/>
              </a:spcBef>
              <a:spcAft>
                <a:spcPts val="0"/>
              </a:spcAft>
              <a:buNone/>
            </a:pPr>
            <a:r>
              <a:rPr b="0" i="0" lang="en-US" sz="1800" u="none" cap="none" strike="noStrike">
                <a:solidFill>
                  <a:srgbClr val="FFFFFF"/>
                </a:solidFill>
                <a:latin typeface="Quattrocento Sans"/>
                <a:ea typeface="Quattrocento Sans"/>
                <a:cs typeface="Quattrocento Sans"/>
                <a:sym typeface="Quattrocento Sans"/>
              </a:rPr>
              <a:t>1776-1787 </a:t>
            </a:r>
            <a:endParaRPr b="0" i="0" sz="1800" u="none" cap="none" strike="noStrike">
              <a:solidFill>
                <a:srgbClr val="FFFFFF"/>
              </a:solidFill>
              <a:latin typeface="Quattrocento Sans"/>
              <a:ea typeface="Quattrocento Sans"/>
              <a:cs typeface="Quattrocento Sans"/>
              <a:sym typeface="Quattrocento Sans"/>
            </a:endParaRPr>
          </a:p>
        </p:txBody>
      </p:sp>
      <p:pic>
        <p:nvPicPr>
          <p:cNvPr id="363" name="Google Shape;363;p61"/>
          <p:cNvPicPr preferRelativeResize="0"/>
          <p:nvPr/>
        </p:nvPicPr>
        <p:blipFill rotWithShape="1">
          <a:blip r:embed="rId3">
            <a:alphaModFix/>
          </a:blip>
          <a:srcRect b="0" l="0" r="0" t="0"/>
          <a:stretch/>
        </p:blipFill>
        <p:spPr>
          <a:xfrm>
            <a:off x="10170166" y="5956642"/>
            <a:ext cx="1510018" cy="436228"/>
          </a:xfrm>
          <a:prstGeom prst="rect">
            <a:avLst/>
          </a:prstGeom>
          <a:noFill/>
          <a:ln cap="flat" cmpd="sng" w="9525">
            <a:solidFill>
              <a:schemeClr val="lt1"/>
            </a:solidFill>
            <a:prstDash val="solid"/>
            <a:round/>
            <a:headEnd len="sm" w="sm" type="none"/>
            <a:tailEnd len="sm" w="sm" type="none"/>
          </a:ln>
        </p:spPr>
      </p:pic>
      <p:pic>
        <p:nvPicPr>
          <p:cNvPr id="364" name="Google Shape;364;p61"/>
          <p:cNvPicPr preferRelativeResize="0"/>
          <p:nvPr/>
        </p:nvPicPr>
        <p:blipFill rotWithShape="1">
          <a:blip r:embed="rId4">
            <a:alphaModFix/>
          </a:blip>
          <a:srcRect b="0" l="0" r="0" t="0"/>
          <a:stretch/>
        </p:blipFill>
        <p:spPr>
          <a:xfrm>
            <a:off x="9844000" y="604218"/>
            <a:ext cx="2195600" cy="1463733"/>
          </a:xfrm>
          <a:prstGeom prst="rect">
            <a:avLst/>
          </a:prstGeom>
          <a:noFill/>
          <a:ln cap="flat" cmpd="sng" w="9525">
            <a:solidFill>
              <a:schemeClr val="lt1"/>
            </a:solidFill>
            <a:prstDash val="solid"/>
            <a:round/>
            <a:headEnd len="sm" w="sm" type="none"/>
            <a:tailEnd len="sm" w="sm" type="none"/>
          </a:ln>
        </p:spPr>
      </p:pic>
      <p:pic>
        <p:nvPicPr>
          <p:cNvPr id="365" name="Google Shape;365;p61"/>
          <p:cNvPicPr preferRelativeResize="0"/>
          <p:nvPr/>
        </p:nvPicPr>
        <p:blipFill rotWithShape="1">
          <a:blip r:embed="rId5">
            <a:alphaModFix/>
          </a:blip>
          <a:srcRect b="0" l="0" r="0" t="0"/>
          <a:stretch/>
        </p:blipFill>
        <p:spPr>
          <a:xfrm>
            <a:off x="0" y="0"/>
            <a:ext cx="9037738" cy="6858000"/>
          </a:xfrm>
          <a:prstGeom prst="rect">
            <a:avLst/>
          </a:prstGeom>
          <a:noFill/>
          <a:ln>
            <a:noFill/>
          </a:ln>
        </p:spPr>
      </p:pic>
      <p:sp>
        <p:nvSpPr>
          <p:cNvPr id="366" name="Google Shape;366;p61"/>
          <p:cNvSpPr/>
          <p:nvPr/>
        </p:nvSpPr>
        <p:spPr>
          <a:xfrm>
            <a:off x="457006" y="738231"/>
            <a:ext cx="8464217" cy="1988192"/>
          </a:xfrm>
          <a:prstGeom prst="rect">
            <a:avLst/>
          </a:prstGeom>
          <a:solidFill>
            <a:srgbClr val="253E79"/>
          </a:solidFill>
          <a:ln cap="flat" cmpd="sng" w="12700">
            <a:solidFill>
              <a:srgbClr val="31538F"/>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3600" u="none" cap="none" strike="noStrike">
                <a:solidFill>
                  <a:schemeClr val="lt1"/>
                </a:solidFill>
                <a:latin typeface="Quattrocento Sans"/>
                <a:ea typeface="Quattrocento Sans"/>
                <a:cs typeface="Quattrocento Sans"/>
                <a:sym typeface="Quattrocento Sans"/>
              </a:rPr>
              <a:t>Scholar Exchange:</a:t>
            </a:r>
            <a:endParaRPr/>
          </a:p>
          <a:p>
            <a:pPr indent="0" lvl="0" marL="0" marR="0" rtl="0" algn="ctr">
              <a:spcBef>
                <a:spcPts val="0"/>
              </a:spcBef>
              <a:spcAft>
                <a:spcPts val="0"/>
              </a:spcAft>
              <a:buNone/>
            </a:pPr>
            <a:r>
              <a:rPr b="0" i="0" lang="en-US" sz="3600" u="none" cap="none" strike="noStrike">
                <a:solidFill>
                  <a:schemeClr val="lt1"/>
                </a:solidFill>
                <a:latin typeface="Quattrocento Sans"/>
                <a:ea typeface="Quattrocento Sans"/>
                <a:cs typeface="Quattrocento Sans"/>
                <a:sym typeface="Quattrocento Sans"/>
              </a:rPr>
              <a:t>Principles of the American Constitution: 1776-1787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70"/>
          <p:cNvSpPr txBox="1"/>
          <p:nvPr/>
        </p:nvSpPr>
        <p:spPr>
          <a:xfrm>
            <a:off x="1291304" y="399652"/>
            <a:ext cx="6662989" cy="720288"/>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2800"/>
              <a:buFont typeface="Quattrocento Sans"/>
              <a:buNone/>
            </a:pPr>
            <a:r>
              <a:rPr b="1" lang="en-US" sz="2800" cap="none">
                <a:solidFill>
                  <a:schemeClr val="lt1"/>
                </a:solidFill>
                <a:latin typeface="Quattrocento Sans"/>
                <a:ea typeface="Quattrocento Sans"/>
                <a:cs typeface="Quattrocento Sans"/>
                <a:sym typeface="Quattrocento Sans"/>
              </a:rPr>
              <a:t>THEORY OF MIXED GOVERNMENT</a:t>
            </a:r>
            <a:endParaRPr/>
          </a:p>
        </p:txBody>
      </p:sp>
      <p:sp>
        <p:nvSpPr>
          <p:cNvPr id="457" name="Google Shape;457;p70"/>
          <p:cNvSpPr/>
          <p:nvPr/>
        </p:nvSpPr>
        <p:spPr>
          <a:xfrm>
            <a:off x="914399" y="1614539"/>
            <a:ext cx="7906043" cy="310854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rgbClr val="252F66"/>
                </a:solidFill>
                <a:latin typeface="Calibri"/>
                <a:ea typeface="Calibri"/>
                <a:cs typeface="Calibri"/>
                <a:sym typeface="Calibri"/>
              </a:rPr>
              <a:t>This is the traditional idea that constitutions should model themselves after the British Constitution and include traces of three key sources of political power: </a:t>
            </a:r>
            <a:endParaRPr/>
          </a:p>
          <a:p>
            <a:pPr indent="0" lvl="0" marL="0" marR="0" rtl="0" algn="l">
              <a:spcBef>
                <a:spcPts val="0"/>
              </a:spcBef>
              <a:spcAft>
                <a:spcPts val="0"/>
              </a:spcAft>
              <a:buNone/>
            </a:pPr>
            <a:r>
              <a:t/>
            </a:r>
            <a:endParaRPr sz="2800">
              <a:solidFill>
                <a:srgbClr val="252F66"/>
              </a:solidFill>
              <a:latin typeface="Calibri"/>
              <a:ea typeface="Calibri"/>
              <a:cs typeface="Calibri"/>
              <a:sym typeface="Calibri"/>
            </a:endParaRPr>
          </a:p>
          <a:p>
            <a:pPr indent="-457200" lvl="0" marL="457200" marR="0" rtl="0" algn="l">
              <a:spcBef>
                <a:spcPts val="0"/>
              </a:spcBef>
              <a:spcAft>
                <a:spcPts val="0"/>
              </a:spcAft>
              <a:buClr>
                <a:srgbClr val="252F66"/>
              </a:buClr>
              <a:buSzPts val="2800"/>
              <a:buFont typeface="Arial"/>
              <a:buChar char="•"/>
            </a:pPr>
            <a:r>
              <a:rPr lang="en-US" sz="2800">
                <a:solidFill>
                  <a:srgbClr val="252F66"/>
                </a:solidFill>
                <a:latin typeface="Calibri"/>
                <a:ea typeface="Calibri"/>
                <a:cs typeface="Calibri"/>
                <a:sym typeface="Calibri"/>
              </a:rPr>
              <a:t>The One (Monarchy)</a:t>
            </a:r>
            <a:endParaRPr/>
          </a:p>
          <a:p>
            <a:pPr indent="-457200" lvl="0" marL="457200" marR="0" rtl="0" algn="l">
              <a:spcBef>
                <a:spcPts val="0"/>
              </a:spcBef>
              <a:spcAft>
                <a:spcPts val="0"/>
              </a:spcAft>
              <a:buClr>
                <a:srgbClr val="252F66"/>
              </a:buClr>
              <a:buSzPts val="2800"/>
              <a:buFont typeface="Arial"/>
              <a:buChar char="•"/>
            </a:pPr>
            <a:r>
              <a:rPr lang="en-US" sz="2800">
                <a:solidFill>
                  <a:srgbClr val="252F66"/>
                </a:solidFill>
                <a:latin typeface="Calibri"/>
                <a:ea typeface="Calibri"/>
                <a:cs typeface="Calibri"/>
                <a:sym typeface="Calibri"/>
              </a:rPr>
              <a:t>The Few (Aristocracy)</a:t>
            </a:r>
            <a:endParaRPr/>
          </a:p>
          <a:p>
            <a:pPr indent="-457200" lvl="0" marL="457200" marR="0" rtl="0" algn="l">
              <a:spcBef>
                <a:spcPts val="0"/>
              </a:spcBef>
              <a:spcAft>
                <a:spcPts val="0"/>
              </a:spcAft>
              <a:buClr>
                <a:srgbClr val="252F66"/>
              </a:buClr>
              <a:buSzPts val="2800"/>
              <a:buFont typeface="Arial"/>
              <a:buChar char="•"/>
            </a:pPr>
            <a:r>
              <a:rPr lang="en-US" sz="2800">
                <a:solidFill>
                  <a:srgbClr val="252F66"/>
                </a:solidFill>
                <a:latin typeface="Calibri"/>
                <a:ea typeface="Calibri"/>
                <a:cs typeface="Calibri"/>
                <a:sym typeface="Calibri"/>
              </a:rPr>
              <a:t>The Many (Democracy)</a:t>
            </a:r>
            <a:endParaRPr/>
          </a:p>
        </p:txBody>
      </p:sp>
      <p:sp>
        <p:nvSpPr>
          <p:cNvPr id="458" name="Google Shape;458;p70"/>
          <p:cNvSpPr/>
          <p:nvPr/>
        </p:nvSpPr>
        <p:spPr>
          <a:xfrm>
            <a:off x="9658350" y="0"/>
            <a:ext cx="2533650" cy="6858000"/>
          </a:xfrm>
          <a:prstGeom prst="rect">
            <a:avLst/>
          </a:prstGeom>
          <a:solidFill>
            <a:srgbClr val="253D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59" name="Google Shape;459;p70"/>
          <p:cNvSpPr/>
          <p:nvPr/>
        </p:nvSpPr>
        <p:spPr>
          <a:xfrm>
            <a:off x="9658350" y="1"/>
            <a:ext cx="2533650" cy="6857999"/>
          </a:xfrm>
          <a:prstGeom prst="rect">
            <a:avLst/>
          </a:prstGeom>
          <a:solidFill>
            <a:srgbClr val="253E79"/>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Principles of the American Constitution: </a:t>
            </a:r>
            <a:endParaRPr/>
          </a:p>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1776-1787 </a:t>
            </a:r>
            <a:endParaRPr b="0" i="0" sz="1800" u="none" cap="none" strike="noStrike">
              <a:solidFill>
                <a:srgbClr val="FFFFFF"/>
              </a:solidFill>
              <a:latin typeface="Quattrocento Sans"/>
              <a:ea typeface="Quattrocento Sans"/>
              <a:cs typeface="Quattrocento Sans"/>
              <a:sym typeface="Quattrocento Sans"/>
            </a:endParaRPr>
          </a:p>
        </p:txBody>
      </p:sp>
      <p:pic>
        <p:nvPicPr>
          <p:cNvPr id="460" name="Google Shape;460;p70"/>
          <p:cNvPicPr preferRelativeResize="0"/>
          <p:nvPr/>
        </p:nvPicPr>
        <p:blipFill rotWithShape="1">
          <a:blip r:embed="rId3">
            <a:alphaModFix/>
          </a:blip>
          <a:srcRect b="0" l="0" r="0" t="0"/>
          <a:stretch/>
        </p:blipFill>
        <p:spPr>
          <a:xfrm>
            <a:off x="10170166" y="5956642"/>
            <a:ext cx="1510018" cy="436228"/>
          </a:xfrm>
          <a:prstGeom prst="rect">
            <a:avLst/>
          </a:prstGeom>
          <a:noFill/>
          <a:ln cap="flat" cmpd="sng" w="9525">
            <a:solidFill>
              <a:schemeClr val="lt1"/>
            </a:solidFill>
            <a:prstDash val="solid"/>
            <a:round/>
            <a:headEnd len="sm" w="sm" type="none"/>
            <a:tailEnd len="sm" w="sm" type="none"/>
          </a:ln>
        </p:spPr>
      </p:pic>
      <p:pic>
        <p:nvPicPr>
          <p:cNvPr id="461" name="Google Shape;461;p70"/>
          <p:cNvPicPr preferRelativeResize="0"/>
          <p:nvPr/>
        </p:nvPicPr>
        <p:blipFill rotWithShape="1">
          <a:blip r:embed="rId4">
            <a:alphaModFix/>
          </a:blip>
          <a:srcRect b="0" l="0" r="0" t="0"/>
          <a:stretch/>
        </p:blipFill>
        <p:spPr>
          <a:xfrm>
            <a:off x="9844000" y="604218"/>
            <a:ext cx="2195600" cy="1463733"/>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71"/>
          <p:cNvSpPr txBox="1"/>
          <p:nvPr/>
        </p:nvSpPr>
        <p:spPr>
          <a:xfrm>
            <a:off x="1016000" y="399651"/>
            <a:ext cx="6938293" cy="1021186"/>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2800"/>
              <a:buFont typeface="Quattrocento Sans"/>
              <a:buNone/>
            </a:pPr>
            <a:r>
              <a:rPr b="1" lang="en-US" sz="2800" cap="none">
                <a:solidFill>
                  <a:schemeClr val="lt1"/>
                </a:solidFill>
                <a:latin typeface="Quattrocento Sans"/>
                <a:ea typeface="Quattrocento Sans"/>
                <a:cs typeface="Quattrocento Sans"/>
                <a:sym typeface="Quattrocento Sans"/>
              </a:rPr>
              <a:t>MIXED GOVERNMENT IN </a:t>
            </a:r>
            <a:br>
              <a:rPr b="1" lang="en-US" sz="2800" cap="none">
                <a:solidFill>
                  <a:schemeClr val="lt1"/>
                </a:solidFill>
                <a:latin typeface="Quattrocento Sans"/>
                <a:ea typeface="Quattrocento Sans"/>
                <a:cs typeface="Quattrocento Sans"/>
                <a:sym typeface="Quattrocento Sans"/>
              </a:rPr>
            </a:br>
            <a:r>
              <a:rPr b="1" lang="en-US" sz="2800" cap="none">
                <a:solidFill>
                  <a:schemeClr val="lt1"/>
                </a:solidFill>
                <a:latin typeface="Quattrocento Sans"/>
                <a:ea typeface="Quattrocento Sans"/>
                <a:cs typeface="Quattrocento Sans"/>
                <a:sym typeface="Quattrocento Sans"/>
              </a:rPr>
              <a:t>STATE CONSTITUTIONS </a:t>
            </a:r>
            <a:endParaRPr/>
          </a:p>
        </p:txBody>
      </p:sp>
      <p:sp>
        <p:nvSpPr>
          <p:cNvPr id="467" name="Google Shape;467;p71"/>
          <p:cNvSpPr/>
          <p:nvPr/>
        </p:nvSpPr>
        <p:spPr>
          <a:xfrm>
            <a:off x="389467" y="1614539"/>
            <a:ext cx="8585200" cy="397031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rgbClr val="252F66"/>
                </a:solidFill>
                <a:latin typeface="Calibri"/>
                <a:ea typeface="Calibri"/>
                <a:cs typeface="Calibri"/>
                <a:sym typeface="Calibri"/>
              </a:rPr>
              <a:t>The one was traditionally embodied by an executive:</a:t>
            </a:r>
            <a:endParaRPr/>
          </a:p>
          <a:p>
            <a:pPr indent="0" lvl="0" marL="0" marR="0" rtl="0" algn="l">
              <a:spcBef>
                <a:spcPts val="0"/>
              </a:spcBef>
              <a:spcAft>
                <a:spcPts val="0"/>
              </a:spcAft>
              <a:buNone/>
            </a:pPr>
            <a:r>
              <a:t/>
            </a:r>
            <a:endParaRPr sz="2800">
              <a:solidFill>
                <a:srgbClr val="252F66"/>
              </a:solidFill>
              <a:latin typeface="Calibri"/>
              <a:ea typeface="Calibri"/>
              <a:cs typeface="Calibri"/>
              <a:sym typeface="Calibri"/>
            </a:endParaRPr>
          </a:p>
          <a:p>
            <a:pPr indent="-457200" lvl="0" marL="457200" marR="0" rtl="0" algn="l">
              <a:spcBef>
                <a:spcPts val="0"/>
              </a:spcBef>
              <a:spcAft>
                <a:spcPts val="0"/>
              </a:spcAft>
              <a:buClr>
                <a:srgbClr val="252F66"/>
              </a:buClr>
              <a:buSzPts val="2800"/>
              <a:buFont typeface="Arial"/>
              <a:buChar char="•"/>
            </a:pPr>
            <a:r>
              <a:rPr lang="en-US" sz="2800">
                <a:solidFill>
                  <a:srgbClr val="252F66"/>
                </a:solidFill>
                <a:latin typeface="Calibri"/>
                <a:ea typeface="Calibri"/>
                <a:cs typeface="Calibri"/>
                <a:sym typeface="Calibri"/>
              </a:rPr>
              <a:t>Usually called a “</a:t>
            </a:r>
            <a:r>
              <a:rPr b="1" lang="en-US" sz="2800">
                <a:solidFill>
                  <a:srgbClr val="252F66"/>
                </a:solidFill>
                <a:latin typeface="Calibri"/>
                <a:ea typeface="Calibri"/>
                <a:cs typeface="Calibri"/>
                <a:sym typeface="Calibri"/>
              </a:rPr>
              <a:t>Governor</a:t>
            </a:r>
            <a:r>
              <a:rPr lang="en-US" sz="2800">
                <a:solidFill>
                  <a:srgbClr val="252F66"/>
                </a:solidFill>
                <a:latin typeface="Calibri"/>
                <a:ea typeface="Calibri"/>
                <a:cs typeface="Calibri"/>
                <a:sym typeface="Calibri"/>
              </a:rPr>
              <a:t>.”</a:t>
            </a:r>
            <a:endParaRPr/>
          </a:p>
          <a:p>
            <a:pPr indent="0" lvl="0" marL="0" marR="0" rtl="0" algn="l">
              <a:spcBef>
                <a:spcPts val="0"/>
              </a:spcBef>
              <a:spcAft>
                <a:spcPts val="0"/>
              </a:spcAft>
              <a:buNone/>
            </a:pPr>
            <a:r>
              <a:t/>
            </a:r>
            <a:endParaRPr sz="2800">
              <a:solidFill>
                <a:srgbClr val="252F66"/>
              </a:solidFill>
              <a:latin typeface="Calibri"/>
              <a:ea typeface="Calibri"/>
              <a:cs typeface="Calibri"/>
              <a:sym typeface="Calibri"/>
            </a:endParaRPr>
          </a:p>
          <a:p>
            <a:pPr indent="0" lvl="0" marL="0" marR="0" rtl="0" algn="l">
              <a:spcBef>
                <a:spcPts val="0"/>
              </a:spcBef>
              <a:spcAft>
                <a:spcPts val="0"/>
              </a:spcAft>
              <a:buNone/>
            </a:pPr>
            <a:r>
              <a:rPr lang="en-US" sz="2800">
                <a:solidFill>
                  <a:srgbClr val="252F66"/>
                </a:solidFill>
                <a:latin typeface="Calibri"/>
                <a:ea typeface="Calibri"/>
                <a:cs typeface="Calibri"/>
                <a:sym typeface="Calibri"/>
              </a:rPr>
              <a:t>And the few and the many were usually represented in the two houses of the state legislature:</a:t>
            </a:r>
            <a:endParaRPr/>
          </a:p>
          <a:p>
            <a:pPr indent="0" lvl="0" marL="0" marR="0" rtl="0" algn="l">
              <a:spcBef>
                <a:spcPts val="0"/>
              </a:spcBef>
              <a:spcAft>
                <a:spcPts val="0"/>
              </a:spcAft>
              <a:buNone/>
            </a:pPr>
            <a:r>
              <a:t/>
            </a:r>
            <a:endParaRPr sz="2800">
              <a:solidFill>
                <a:srgbClr val="252F66"/>
              </a:solidFill>
              <a:latin typeface="Calibri"/>
              <a:ea typeface="Calibri"/>
              <a:cs typeface="Calibri"/>
              <a:sym typeface="Calibri"/>
            </a:endParaRPr>
          </a:p>
          <a:p>
            <a:pPr indent="-457200" lvl="0" marL="457200" marR="0" rtl="0" algn="l">
              <a:spcBef>
                <a:spcPts val="0"/>
              </a:spcBef>
              <a:spcAft>
                <a:spcPts val="0"/>
              </a:spcAft>
              <a:buClr>
                <a:srgbClr val="252F66"/>
              </a:buClr>
              <a:buSzPts val="2800"/>
              <a:buFont typeface="Arial"/>
              <a:buChar char="•"/>
            </a:pPr>
            <a:r>
              <a:rPr lang="en-US" sz="2800">
                <a:solidFill>
                  <a:srgbClr val="252F66"/>
                </a:solidFill>
                <a:latin typeface="Calibri"/>
                <a:ea typeface="Calibri"/>
                <a:cs typeface="Calibri"/>
                <a:sym typeface="Calibri"/>
              </a:rPr>
              <a:t>The few in the upper house—often called a </a:t>
            </a:r>
            <a:r>
              <a:rPr b="1" lang="en-US" sz="2800">
                <a:solidFill>
                  <a:srgbClr val="252F66"/>
                </a:solidFill>
                <a:latin typeface="Calibri"/>
                <a:ea typeface="Calibri"/>
                <a:cs typeface="Calibri"/>
                <a:sym typeface="Calibri"/>
              </a:rPr>
              <a:t>senate</a:t>
            </a:r>
            <a:r>
              <a:rPr lang="en-US" sz="2800">
                <a:solidFill>
                  <a:srgbClr val="252F66"/>
                </a:solidFill>
                <a:latin typeface="Calibri"/>
                <a:ea typeface="Calibri"/>
                <a:cs typeface="Calibri"/>
                <a:sym typeface="Calibri"/>
              </a:rPr>
              <a:t>. </a:t>
            </a:r>
            <a:endParaRPr/>
          </a:p>
          <a:p>
            <a:pPr indent="-457200" lvl="0" marL="457200" marR="0" rtl="0" algn="l">
              <a:spcBef>
                <a:spcPts val="0"/>
              </a:spcBef>
              <a:spcAft>
                <a:spcPts val="0"/>
              </a:spcAft>
              <a:buClr>
                <a:srgbClr val="252F66"/>
              </a:buClr>
              <a:buSzPts val="2800"/>
              <a:buFont typeface="Arial"/>
              <a:buChar char="•"/>
            </a:pPr>
            <a:r>
              <a:rPr lang="en-US" sz="2800">
                <a:solidFill>
                  <a:srgbClr val="252F66"/>
                </a:solidFill>
                <a:latin typeface="Calibri"/>
                <a:ea typeface="Calibri"/>
                <a:cs typeface="Calibri"/>
                <a:sym typeface="Calibri"/>
              </a:rPr>
              <a:t>The many in a lower house—often called an </a:t>
            </a:r>
            <a:r>
              <a:rPr b="1" lang="en-US" sz="2800">
                <a:solidFill>
                  <a:srgbClr val="252F66"/>
                </a:solidFill>
                <a:latin typeface="Calibri"/>
                <a:ea typeface="Calibri"/>
                <a:cs typeface="Calibri"/>
                <a:sym typeface="Calibri"/>
              </a:rPr>
              <a:t>assembly</a:t>
            </a:r>
            <a:endParaRPr/>
          </a:p>
        </p:txBody>
      </p:sp>
      <p:sp>
        <p:nvSpPr>
          <p:cNvPr id="468" name="Google Shape;468;p71"/>
          <p:cNvSpPr/>
          <p:nvPr/>
        </p:nvSpPr>
        <p:spPr>
          <a:xfrm>
            <a:off x="9658350" y="0"/>
            <a:ext cx="2533650" cy="6858000"/>
          </a:xfrm>
          <a:prstGeom prst="rect">
            <a:avLst/>
          </a:prstGeom>
          <a:solidFill>
            <a:srgbClr val="253D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69" name="Google Shape;469;p71"/>
          <p:cNvSpPr/>
          <p:nvPr/>
        </p:nvSpPr>
        <p:spPr>
          <a:xfrm>
            <a:off x="9658350" y="1"/>
            <a:ext cx="2533650" cy="6857999"/>
          </a:xfrm>
          <a:prstGeom prst="rect">
            <a:avLst/>
          </a:prstGeom>
          <a:solidFill>
            <a:srgbClr val="253E79"/>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Principles of the American Constitution: </a:t>
            </a:r>
            <a:endParaRPr/>
          </a:p>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1776-1787 </a:t>
            </a:r>
            <a:endParaRPr b="0" i="0" sz="1800" u="none" cap="none" strike="noStrike">
              <a:solidFill>
                <a:srgbClr val="FFFFFF"/>
              </a:solidFill>
              <a:latin typeface="Quattrocento Sans"/>
              <a:ea typeface="Quattrocento Sans"/>
              <a:cs typeface="Quattrocento Sans"/>
              <a:sym typeface="Quattrocento Sans"/>
            </a:endParaRPr>
          </a:p>
        </p:txBody>
      </p:sp>
      <p:pic>
        <p:nvPicPr>
          <p:cNvPr id="470" name="Google Shape;470;p71"/>
          <p:cNvPicPr preferRelativeResize="0"/>
          <p:nvPr/>
        </p:nvPicPr>
        <p:blipFill rotWithShape="1">
          <a:blip r:embed="rId3">
            <a:alphaModFix/>
          </a:blip>
          <a:srcRect b="0" l="0" r="0" t="0"/>
          <a:stretch/>
        </p:blipFill>
        <p:spPr>
          <a:xfrm>
            <a:off x="10170166" y="5956642"/>
            <a:ext cx="1510018" cy="436228"/>
          </a:xfrm>
          <a:prstGeom prst="rect">
            <a:avLst/>
          </a:prstGeom>
          <a:noFill/>
          <a:ln cap="flat" cmpd="sng" w="9525">
            <a:solidFill>
              <a:schemeClr val="lt1"/>
            </a:solidFill>
            <a:prstDash val="solid"/>
            <a:round/>
            <a:headEnd len="sm" w="sm" type="none"/>
            <a:tailEnd len="sm" w="sm" type="none"/>
          </a:ln>
        </p:spPr>
      </p:pic>
      <p:pic>
        <p:nvPicPr>
          <p:cNvPr id="471" name="Google Shape;471;p71"/>
          <p:cNvPicPr preferRelativeResize="0"/>
          <p:nvPr/>
        </p:nvPicPr>
        <p:blipFill rotWithShape="1">
          <a:blip r:embed="rId4">
            <a:alphaModFix/>
          </a:blip>
          <a:srcRect b="0" l="0" r="0" t="0"/>
          <a:stretch/>
        </p:blipFill>
        <p:spPr>
          <a:xfrm>
            <a:off x="9844000" y="604218"/>
            <a:ext cx="2195600" cy="1463733"/>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475" name="Shape 475"/>
        <p:cNvGrpSpPr/>
        <p:nvPr/>
      </p:nvGrpSpPr>
      <p:grpSpPr>
        <a:xfrm>
          <a:off x="0" y="0"/>
          <a:ext cx="0" cy="0"/>
          <a:chOff x="0" y="0"/>
          <a:chExt cx="0" cy="0"/>
        </a:xfrm>
      </p:grpSpPr>
      <p:pic>
        <p:nvPicPr>
          <p:cNvPr id="476" name="Google Shape;476;p72"/>
          <p:cNvPicPr preferRelativeResize="0"/>
          <p:nvPr/>
        </p:nvPicPr>
        <p:blipFill rotWithShape="1">
          <a:blip r:embed="rId3">
            <a:alphaModFix/>
          </a:blip>
          <a:srcRect b="0" l="0" r="0" t="0"/>
          <a:stretch/>
        </p:blipFill>
        <p:spPr>
          <a:xfrm>
            <a:off x="722164" y="1447800"/>
            <a:ext cx="4047636" cy="5127006"/>
          </a:xfrm>
          <a:prstGeom prst="rect">
            <a:avLst/>
          </a:prstGeom>
          <a:noFill/>
          <a:ln>
            <a:noFill/>
          </a:ln>
          <a:effectLst>
            <a:outerShdw blurRad="292100" rotWithShape="0" algn="tl" dir="2700000" dist="139700">
              <a:srgbClr val="333333">
                <a:alpha val="64705"/>
              </a:srgbClr>
            </a:outerShdw>
          </a:effectLst>
        </p:spPr>
      </p:pic>
      <p:sp>
        <p:nvSpPr>
          <p:cNvPr id="477" name="Google Shape;477;p72"/>
          <p:cNvSpPr/>
          <p:nvPr/>
        </p:nvSpPr>
        <p:spPr>
          <a:xfrm>
            <a:off x="4329882" y="5424642"/>
            <a:ext cx="2951365" cy="532000"/>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Calibri"/>
              <a:buNone/>
            </a:pPr>
            <a:r>
              <a:rPr b="1" i="0" lang="en-US" sz="2667" u="none" cap="none" strike="noStrike">
                <a:solidFill>
                  <a:srgbClr val="FFFFFF"/>
                </a:solidFill>
                <a:latin typeface="Calibri"/>
                <a:ea typeface="Calibri"/>
                <a:cs typeface="Calibri"/>
                <a:sym typeface="Calibri"/>
              </a:rPr>
              <a:t>John Adams</a:t>
            </a:r>
            <a:endParaRPr b="0" i="0" sz="2133" u="none" cap="none" strike="noStrike">
              <a:solidFill>
                <a:srgbClr val="000000"/>
              </a:solidFill>
              <a:latin typeface="Arial"/>
              <a:ea typeface="Arial"/>
              <a:cs typeface="Arial"/>
              <a:sym typeface="Arial"/>
            </a:endParaRPr>
          </a:p>
        </p:txBody>
      </p:sp>
      <p:sp>
        <p:nvSpPr>
          <p:cNvPr id="478" name="Google Shape;478;p72"/>
          <p:cNvSpPr/>
          <p:nvPr/>
        </p:nvSpPr>
        <p:spPr>
          <a:xfrm>
            <a:off x="5281616" y="1447800"/>
            <a:ext cx="4047636" cy="38346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200">
                <a:solidFill>
                  <a:srgbClr val="252F66"/>
                </a:solidFill>
                <a:latin typeface="Calibri"/>
                <a:ea typeface="Calibri"/>
                <a:cs typeface="Calibri"/>
                <a:sym typeface="Calibri"/>
              </a:rPr>
              <a:t>How might constitution-makers write a constitution that strikes the right balance between the one, the few, and the many?</a:t>
            </a:r>
            <a:endParaRPr b="0" i="0" sz="3200" u="none" cap="none" strike="noStrike">
              <a:solidFill>
                <a:srgbClr val="252F66"/>
              </a:solidFill>
              <a:latin typeface="Calibri"/>
              <a:ea typeface="Calibri"/>
              <a:cs typeface="Calibri"/>
              <a:sym typeface="Calibri"/>
            </a:endParaRPr>
          </a:p>
        </p:txBody>
      </p:sp>
      <p:sp>
        <p:nvSpPr>
          <p:cNvPr id="479" name="Google Shape;479;p72"/>
          <p:cNvSpPr/>
          <p:nvPr/>
        </p:nvSpPr>
        <p:spPr>
          <a:xfrm>
            <a:off x="9658350" y="0"/>
            <a:ext cx="2533650" cy="6858000"/>
          </a:xfrm>
          <a:prstGeom prst="rect">
            <a:avLst/>
          </a:prstGeom>
          <a:solidFill>
            <a:srgbClr val="253D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480" name="Google Shape;480;p72"/>
          <p:cNvSpPr/>
          <p:nvPr/>
        </p:nvSpPr>
        <p:spPr>
          <a:xfrm>
            <a:off x="9658350" y="1"/>
            <a:ext cx="2533650" cy="6857999"/>
          </a:xfrm>
          <a:prstGeom prst="rect">
            <a:avLst/>
          </a:prstGeom>
          <a:solidFill>
            <a:srgbClr val="253E79"/>
          </a:solidFill>
          <a:ln cap="flat" cmpd="sng" w="25400">
            <a:solidFill>
              <a:srgbClr val="BA7C2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Quattrocento Sans"/>
              <a:buNone/>
            </a:pPr>
            <a:r>
              <a:rPr b="0" i="0" lang="en-US" sz="1800" u="none" cap="none" strike="noStrike">
                <a:solidFill>
                  <a:srgbClr val="FFFFFF"/>
                </a:solidFill>
                <a:latin typeface="Quattrocento Sans"/>
                <a:ea typeface="Quattrocento Sans"/>
                <a:cs typeface="Quattrocento Sans"/>
                <a:sym typeface="Quattrocento Sans"/>
              </a:rPr>
              <a:t>PRINCIPLES OF THE AMERICAN REVOLUTION</a:t>
            </a:r>
            <a:endParaRPr/>
          </a:p>
        </p:txBody>
      </p:sp>
      <p:pic>
        <p:nvPicPr>
          <p:cNvPr id="481" name="Google Shape;481;p72"/>
          <p:cNvPicPr preferRelativeResize="0"/>
          <p:nvPr/>
        </p:nvPicPr>
        <p:blipFill rotWithShape="1">
          <a:blip r:embed="rId4">
            <a:alphaModFix/>
          </a:blip>
          <a:srcRect b="0" l="0" r="0" t="0"/>
          <a:stretch/>
        </p:blipFill>
        <p:spPr>
          <a:xfrm>
            <a:off x="10170166" y="5956642"/>
            <a:ext cx="1510018" cy="436228"/>
          </a:xfrm>
          <a:prstGeom prst="rect">
            <a:avLst/>
          </a:prstGeom>
          <a:noFill/>
          <a:ln cap="flat" cmpd="sng" w="9525">
            <a:solidFill>
              <a:schemeClr val="lt1"/>
            </a:solidFill>
            <a:prstDash val="solid"/>
            <a:round/>
            <a:headEnd len="sm" w="sm" type="none"/>
            <a:tailEnd len="sm" w="sm" type="none"/>
          </a:ln>
        </p:spPr>
      </p:pic>
      <p:pic>
        <p:nvPicPr>
          <p:cNvPr id="482" name="Google Shape;482;p72"/>
          <p:cNvPicPr preferRelativeResize="0"/>
          <p:nvPr/>
        </p:nvPicPr>
        <p:blipFill rotWithShape="1">
          <a:blip r:embed="rId5">
            <a:alphaModFix/>
          </a:blip>
          <a:srcRect b="0" l="0" r="0" t="0"/>
          <a:stretch/>
        </p:blipFill>
        <p:spPr>
          <a:xfrm>
            <a:off x="9890760" y="526587"/>
            <a:ext cx="2068830" cy="1634490"/>
          </a:xfrm>
          <a:prstGeom prst="rect">
            <a:avLst/>
          </a:prstGeom>
          <a:noFill/>
          <a:ln cap="flat" cmpd="sng" w="9525">
            <a:solidFill>
              <a:schemeClr val="lt1"/>
            </a:solidFill>
            <a:prstDash val="solid"/>
            <a:round/>
            <a:headEnd len="sm" w="sm" type="none"/>
            <a:tailEnd len="sm" w="sm" type="none"/>
          </a:ln>
        </p:spPr>
      </p:pic>
      <p:sp>
        <p:nvSpPr>
          <p:cNvPr id="483" name="Google Shape;483;p72"/>
          <p:cNvSpPr txBox="1"/>
          <p:nvPr/>
        </p:nvSpPr>
        <p:spPr>
          <a:xfrm>
            <a:off x="1016000" y="399651"/>
            <a:ext cx="6938293" cy="648099"/>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2800"/>
              <a:buFont typeface="Quattrocento Sans"/>
              <a:buNone/>
            </a:pPr>
            <a:r>
              <a:rPr b="1" i="1" lang="en-US" sz="2800" cap="none">
                <a:solidFill>
                  <a:schemeClr val="lt1"/>
                </a:solidFill>
                <a:latin typeface="Quattrocento Sans"/>
                <a:ea typeface="Quattrocento Sans"/>
                <a:cs typeface="Quattrocento Sans"/>
                <a:sym typeface="Quattrocento Sans"/>
              </a:rPr>
              <a:t>THOUGHTS ON GOVERNMENT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487" name="Shape 487"/>
        <p:cNvGrpSpPr/>
        <p:nvPr/>
      </p:nvGrpSpPr>
      <p:grpSpPr>
        <a:xfrm>
          <a:off x="0" y="0"/>
          <a:ext cx="0" cy="0"/>
          <a:chOff x="0" y="0"/>
          <a:chExt cx="0" cy="0"/>
        </a:xfrm>
      </p:grpSpPr>
      <p:sp>
        <p:nvSpPr>
          <p:cNvPr id="488" name="Google Shape;488;p73"/>
          <p:cNvSpPr/>
          <p:nvPr/>
        </p:nvSpPr>
        <p:spPr>
          <a:xfrm>
            <a:off x="232410" y="1343832"/>
            <a:ext cx="9096842" cy="522841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200">
                <a:solidFill>
                  <a:srgbClr val="252F66"/>
                </a:solidFill>
                <a:latin typeface="Calibri"/>
                <a:ea typeface="Calibri"/>
                <a:cs typeface="Calibri"/>
                <a:sym typeface="Calibri"/>
              </a:rPr>
              <a:t>Adams argued that a constitution must create a mediating institution—one that might negotiate conflicts between the two most extreme branches: the lower house and the executive.</a:t>
            </a:r>
            <a:endParaRPr/>
          </a:p>
          <a:p>
            <a:pPr indent="0" lvl="0" marL="0" marR="0" rtl="0" algn="l">
              <a:spcBef>
                <a:spcPts val="0"/>
              </a:spcBef>
              <a:spcAft>
                <a:spcPts val="0"/>
              </a:spcAft>
              <a:buNone/>
            </a:pPr>
            <a:r>
              <a:t/>
            </a:r>
            <a:endParaRPr sz="3200">
              <a:solidFill>
                <a:srgbClr val="252F66"/>
              </a:solidFill>
              <a:latin typeface="Calibri"/>
              <a:ea typeface="Calibri"/>
              <a:cs typeface="Calibri"/>
              <a:sym typeface="Calibri"/>
            </a:endParaRPr>
          </a:p>
          <a:p>
            <a:pPr indent="0" lvl="0" marL="0" marR="0" rtl="0" algn="l">
              <a:spcBef>
                <a:spcPts val="0"/>
              </a:spcBef>
              <a:spcAft>
                <a:spcPts val="0"/>
              </a:spcAft>
              <a:buNone/>
            </a:pPr>
            <a:r>
              <a:rPr lang="en-US" sz="3200">
                <a:solidFill>
                  <a:srgbClr val="252F66"/>
                </a:solidFill>
                <a:latin typeface="Calibri"/>
                <a:ea typeface="Calibri"/>
                <a:cs typeface="Calibri"/>
                <a:sym typeface="Calibri"/>
              </a:rPr>
              <a:t>The key mediating institution should be the upper house—embodying the aristocratic element.</a:t>
            </a:r>
            <a:endParaRPr/>
          </a:p>
          <a:p>
            <a:pPr indent="0" lvl="0" marL="0" marR="0" rtl="0" algn="l">
              <a:spcBef>
                <a:spcPts val="0"/>
              </a:spcBef>
              <a:spcAft>
                <a:spcPts val="0"/>
              </a:spcAft>
              <a:buNone/>
            </a:pPr>
            <a:r>
              <a:rPr lang="en-US" sz="3200">
                <a:solidFill>
                  <a:srgbClr val="252F66"/>
                </a:solidFill>
                <a:latin typeface="Calibri"/>
                <a:ea typeface="Calibri"/>
                <a:cs typeface="Calibri"/>
                <a:sym typeface="Calibri"/>
              </a:rPr>
              <a:t>This “Senatorial part” would bring with it wisdom, civic republican virtue, and devotion to the common good. </a:t>
            </a:r>
            <a:endParaRPr/>
          </a:p>
        </p:txBody>
      </p:sp>
      <p:sp>
        <p:nvSpPr>
          <p:cNvPr id="489" name="Google Shape;489;p73"/>
          <p:cNvSpPr/>
          <p:nvPr/>
        </p:nvSpPr>
        <p:spPr>
          <a:xfrm>
            <a:off x="9658350" y="0"/>
            <a:ext cx="2533650" cy="6858000"/>
          </a:xfrm>
          <a:prstGeom prst="rect">
            <a:avLst/>
          </a:prstGeom>
          <a:solidFill>
            <a:srgbClr val="253D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490" name="Google Shape;490;p73"/>
          <p:cNvSpPr/>
          <p:nvPr/>
        </p:nvSpPr>
        <p:spPr>
          <a:xfrm>
            <a:off x="9658350" y="1"/>
            <a:ext cx="2533650" cy="6857999"/>
          </a:xfrm>
          <a:prstGeom prst="rect">
            <a:avLst/>
          </a:prstGeom>
          <a:solidFill>
            <a:srgbClr val="253E79"/>
          </a:solidFill>
          <a:ln cap="flat" cmpd="sng" w="25400">
            <a:solidFill>
              <a:srgbClr val="BA7C2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Quattrocento Sans"/>
              <a:buNone/>
            </a:pPr>
            <a:r>
              <a:rPr b="0" i="0" lang="en-US" sz="1800" u="none" cap="none" strike="noStrike">
                <a:solidFill>
                  <a:srgbClr val="FFFFFF"/>
                </a:solidFill>
                <a:latin typeface="Quattrocento Sans"/>
                <a:ea typeface="Quattrocento Sans"/>
                <a:cs typeface="Quattrocento Sans"/>
                <a:sym typeface="Quattrocento Sans"/>
              </a:rPr>
              <a:t>PRINCIPLES OF THE AMERICAN REVOLUTION</a:t>
            </a:r>
            <a:endParaRPr/>
          </a:p>
        </p:txBody>
      </p:sp>
      <p:pic>
        <p:nvPicPr>
          <p:cNvPr id="491" name="Google Shape;491;p73"/>
          <p:cNvPicPr preferRelativeResize="0"/>
          <p:nvPr/>
        </p:nvPicPr>
        <p:blipFill rotWithShape="1">
          <a:blip r:embed="rId3">
            <a:alphaModFix/>
          </a:blip>
          <a:srcRect b="0" l="0" r="0" t="0"/>
          <a:stretch/>
        </p:blipFill>
        <p:spPr>
          <a:xfrm>
            <a:off x="10170166" y="5956642"/>
            <a:ext cx="1510018" cy="436228"/>
          </a:xfrm>
          <a:prstGeom prst="rect">
            <a:avLst/>
          </a:prstGeom>
          <a:noFill/>
          <a:ln cap="flat" cmpd="sng" w="9525">
            <a:solidFill>
              <a:schemeClr val="lt1"/>
            </a:solidFill>
            <a:prstDash val="solid"/>
            <a:round/>
            <a:headEnd len="sm" w="sm" type="none"/>
            <a:tailEnd len="sm" w="sm" type="none"/>
          </a:ln>
        </p:spPr>
      </p:pic>
      <p:pic>
        <p:nvPicPr>
          <p:cNvPr id="492" name="Google Shape;492;p73"/>
          <p:cNvPicPr preferRelativeResize="0"/>
          <p:nvPr/>
        </p:nvPicPr>
        <p:blipFill rotWithShape="1">
          <a:blip r:embed="rId4">
            <a:alphaModFix/>
          </a:blip>
          <a:srcRect b="0" l="0" r="0" t="0"/>
          <a:stretch/>
        </p:blipFill>
        <p:spPr>
          <a:xfrm>
            <a:off x="9890760" y="526587"/>
            <a:ext cx="2068830" cy="1634490"/>
          </a:xfrm>
          <a:prstGeom prst="rect">
            <a:avLst/>
          </a:prstGeom>
          <a:noFill/>
          <a:ln cap="flat" cmpd="sng" w="9525">
            <a:solidFill>
              <a:schemeClr val="lt1"/>
            </a:solidFill>
            <a:prstDash val="solid"/>
            <a:round/>
            <a:headEnd len="sm" w="sm" type="none"/>
            <a:tailEnd len="sm" w="sm" type="none"/>
          </a:ln>
        </p:spPr>
      </p:pic>
      <p:sp>
        <p:nvSpPr>
          <p:cNvPr id="493" name="Google Shape;493;p73"/>
          <p:cNvSpPr txBox="1"/>
          <p:nvPr/>
        </p:nvSpPr>
        <p:spPr>
          <a:xfrm>
            <a:off x="1016000" y="399651"/>
            <a:ext cx="6938293" cy="648099"/>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2800"/>
              <a:buFont typeface="Quattrocento Sans"/>
              <a:buNone/>
            </a:pPr>
            <a:r>
              <a:rPr b="1" i="1" lang="en-US" sz="2800" cap="none">
                <a:solidFill>
                  <a:schemeClr val="lt1"/>
                </a:solidFill>
                <a:latin typeface="Quattrocento Sans"/>
                <a:ea typeface="Quattrocento Sans"/>
                <a:cs typeface="Quattrocento Sans"/>
                <a:sym typeface="Quattrocento Sans"/>
              </a:rPr>
              <a:t>THOUGHTS ON GOVERNMENT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497" name="Shape 497"/>
        <p:cNvGrpSpPr/>
        <p:nvPr/>
      </p:nvGrpSpPr>
      <p:grpSpPr>
        <a:xfrm>
          <a:off x="0" y="0"/>
          <a:ext cx="0" cy="0"/>
          <a:chOff x="0" y="0"/>
          <a:chExt cx="0" cy="0"/>
        </a:xfrm>
      </p:grpSpPr>
      <p:pic>
        <p:nvPicPr>
          <p:cNvPr id="498" name="Google Shape;498;p74"/>
          <p:cNvPicPr preferRelativeResize="0"/>
          <p:nvPr/>
        </p:nvPicPr>
        <p:blipFill rotWithShape="1">
          <a:blip r:embed="rId3">
            <a:alphaModFix/>
          </a:blip>
          <a:srcRect b="0" l="0" r="0" t="0"/>
          <a:stretch/>
        </p:blipFill>
        <p:spPr>
          <a:xfrm>
            <a:off x="511816" y="1265864"/>
            <a:ext cx="4047636" cy="5127006"/>
          </a:xfrm>
          <a:prstGeom prst="rect">
            <a:avLst/>
          </a:prstGeom>
          <a:noFill/>
          <a:ln>
            <a:noFill/>
          </a:ln>
          <a:effectLst>
            <a:outerShdw blurRad="292100" rotWithShape="0" algn="tl" dir="2700000" dist="139700">
              <a:srgbClr val="333333">
                <a:alpha val="64705"/>
              </a:srgbClr>
            </a:outerShdw>
          </a:effectLst>
        </p:spPr>
      </p:pic>
      <p:sp>
        <p:nvSpPr>
          <p:cNvPr id="499" name="Google Shape;499;p74"/>
          <p:cNvSpPr/>
          <p:nvPr/>
        </p:nvSpPr>
        <p:spPr>
          <a:xfrm>
            <a:off x="4272732" y="5676615"/>
            <a:ext cx="2951365" cy="532000"/>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Calibri"/>
              <a:buNone/>
            </a:pPr>
            <a:r>
              <a:rPr b="1" i="0" lang="en-US" sz="2667" u="none" cap="none" strike="noStrike">
                <a:solidFill>
                  <a:srgbClr val="FFFFFF"/>
                </a:solidFill>
                <a:latin typeface="Calibri"/>
                <a:ea typeface="Calibri"/>
                <a:cs typeface="Calibri"/>
                <a:sym typeface="Calibri"/>
              </a:rPr>
              <a:t>John Adams</a:t>
            </a:r>
            <a:endParaRPr b="0" i="0" sz="2133" u="none" cap="none" strike="noStrike">
              <a:solidFill>
                <a:srgbClr val="000000"/>
              </a:solidFill>
              <a:latin typeface="Arial"/>
              <a:ea typeface="Arial"/>
              <a:cs typeface="Arial"/>
              <a:sym typeface="Arial"/>
            </a:endParaRPr>
          </a:p>
        </p:txBody>
      </p:sp>
      <p:sp>
        <p:nvSpPr>
          <p:cNvPr id="500" name="Google Shape;500;p74"/>
          <p:cNvSpPr/>
          <p:nvPr/>
        </p:nvSpPr>
        <p:spPr>
          <a:xfrm>
            <a:off x="4791862" y="1447800"/>
            <a:ext cx="4537390" cy="38346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rgbClr val="252F66"/>
                </a:solidFill>
                <a:latin typeface="Calibri"/>
                <a:ea typeface="Calibri"/>
                <a:cs typeface="Calibri"/>
                <a:sym typeface="Calibri"/>
              </a:rPr>
              <a:t>Body of people “no doubt possessed common sense, honesty, and virtue,” few of them “much read in the history, laws or politics . . . from whose rises, revolutions and declensions the great landmarks of legislation and government are taken.” </a:t>
            </a:r>
            <a:endParaRPr/>
          </a:p>
          <a:p>
            <a:pPr indent="0" lvl="0" marL="0" marR="0" rtl="0" algn="l">
              <a:spcBef>
                <a:spcPts val="0"/>
              </a:spcBef>
              <a:spcAft>
                <a:spcPts val="0"/>
              </a:spcAft>
              <a:buNone/>
            </a:pPr>
            <a:r>
              <a:t/>
            </a:r>
            <a:endParaRPr sz="3200">
              <a:solidFill>
                <a:srgbClr val="252F66"/>
              </a:solidFill>
              <a:latin typeface="Calibri"/>
              <a:ea typeface="Calibri"/>
              <a:cs typeface="Calibri"/>
              <a:sym typeface="Calibri"/>
            </a:endParaRPr>
          </a:p>
        </p:txBody>
      </p:sp>
      <p:sp>
        <p:nvSpPr>
          <p:cNvPr id="501" name="Google Shape;501;p74"/>
          <p:cNvSpPr/>
          <p:nvPr/>
        </p:nvSpPr>
        <p:spPr>
          <a:xfrm>
            <a:off x="9658350" y="0"/>
            <a:ext cx="2533650" cy="6858000"/>
          </a:xfrm>
          <a:prstGeom prst="rect">
            <a:avLst/>
          </a:prstGeom>
          <a:solidFill>
            <a:srgbClr val="253D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502" name="Google Shape;502;p74"/>
          <p:cNvSpPr/>
          <p:nvPr/>
        </p:nvSpPr>
        <p:spPr>
          <a:xfrm>
            <a:off x="9658350" y="1"/>
            <a:ext cx="2533650" cy="6857999"/>
          </a:xfrm>
          <a:prstGeom prst="rect">
            <a:avLst/>
          </a:prstGeom>
          <a:solidFill>
            <a:srgbClr val="253E79"/>
          </a:solidFill>
          <a:ln cap="flat" cmpd="sng" w="25400">
            <a:solidFill>
              <a:srgbClr val="BA7C2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Quattrocento Sans"/>
              <a:buNone/>
            </a:pPr>
            <a:r>
              <a:rPr b="0" i="0" lang="en-US" sz="1800" u="none" cap="none" strike="noStrike">
                <a:solidFill>
                  <a:srgbClr val="FFFFFF"/>
                </a:solidFill>
                <a:latin typeface="Quattrocento Sans"/>
                <a:ea typeface="Quattrocento Sans"/>
                <a:cs typeface="Quattrocento Sans"/>
                <a:sym typeface="Quattrocento Sans"/>
              </a:rPr>
              <a:t>PRINCIPLES OF THE AMERICAN REVOLUTION</a:t>
            </a:r>
            <a:endParaRPr/>
          </a:p>
        </p:txBody>
      </p:sp>
      <p:pic>
        <p:nvPicPr>
          <p:cNvPr id="503" name="Google Shape;503;p74"/>
          <p:cNvPicPr preferRelativeResize="0"/>
          <p:nvPr/>
        </p:nvPicPr>
        <p:blipFill rotWithShape="1">
          <a:blip r:embed="rId4">
            <a:alphaModFix/>
          </a:blip>
          <a:srcRect b="0" l="0" r="0" t="0"/>
          <a:stretch/>
        </p:blipFill>
        <p:spPr>
          <a:xfrm>
            <a:off x="10170166" y="5956642"/>
            <a:ext cx="1510018" cy="436228"/>
          </a:xfrm>
          <a:prstGeom prst="rect">
            <a:avLst/>
          </a:prstGeom>
          <a:noFill/>
          <a:ln cap="flat" cmpd="sng" w="9525">
            <a:solidFill>
              <a:schemeClr val="lt1"/>
            </a:solidFill>
            <a:prstDash val="solid"/>
            <a:round/>
            <a:headEnd len="sm" w="sm" type="none"/>
            <a:tailEnd len="sm" w="sm" type="none"/>
          </a:ln>
        </p:spPr>
      </p:pic>
      <p:pic>
        <p:nvPicPr>
          <p:cNvPr id="504" name="Google Shape;504;p74"/>
          <p:cNvPicPr preferRelativeResize="0"/>
          <p:nvPr/>
        </p:nvPicPr>
        <p:blipFill rotWithShape="1">
          <a:blip r:embed="rId5">
            <a:alphaModFix/>
          </a:blip>
          <a:srcRect b="0" l="0" r="0" t="0"/>
          <a:stretch/>
        </p:blipFill>
        <p:spPr>
          <a:xfrm>
            <a:off x="9890760" y="526587"/>
            <a:ext cx="2068830" cy="1634490"/>
          </a:xfrm>
          <a:prstGeom prst="rect">
            <a:avLst/>
          </a:prstGeom>
          <a:noFill/>
          <a:ln cap="flat" cmpd="sng" w="9525">
            <a:solidFill>
              <a:schemeClr val="lt1"/>
            </a:solidFill>
            <a:prstDash val="solid"/>
            <a:round/>
            <a:headEnd len="sm" w="sm" type="none"/>
            <a:tailEnd len="sm" w="sm" type="none"/>
          </a:ln>
        </p:spPr>
      </p:pic>
      <p:sp>
        <p:nvSpPr>
          <p:cNvPr id="505" name="Google Shape;505;p74"/>
          <p:cNvSpPr txBox="1"/>
          <p:nvPr/>
        </p:nvSpPr>
        <p:spPr>
          <a:xfrm>
            <a:off x="1016000" y="399651"/>
            <a:ext cx="6938293" cy="648099"/>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2800"/>
              <a:buFont typeface="Quattrocento Sans"/>
              <a:buNone/>
            </a:pPr>
            <a:r>
              <a:rPr b="1" i="1" lang="en-US" sz="2800" cap="none">
                <a:solidFill>
                  <a:schemeClr val="lt1"/>
                </a:solidFill>
                <a:latin typeface="Quattrocento Sans"/>
                <a:ea typeface="Quattrocento Sans"/>
                <a:cs typeface="Quattrocento Sans"/>
                <a:sym typeface="Quattrocento Sans"/>
              </a:rPr>
              <a:t>THOUGHTS ON GOVERNMENT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EEF6"/>
        </a:solidFill>
      </p:bgPr>
    </p:bg>
    <p:spTree>
      <p:nvGrpSpPr>
        <p:cNvPr id="509" name="Shape 509"/>
        <p:cNvGrpSpPr/>
        <p:nvPr/>
      </p:nvGrpSpPr>
      <p:grpSpPr>
        <a:xfrm>
          <a:off x="0" y="0"/>
          <a:ext cx="0" cy="0"/>
          <a:chOff x="0" y="0"/>
          <a:chExt cx="0" cy="0"/>
        </a:xfrm>
      </p:grpSpPr>
      <p:sp>
        <p:nvSpPr>
          <p:cNvPr id="510" name="Google Shape;510;p75"/>
          <p:cNvSpPr/>
          <p:nvPr/>
        </p:nvSpPr>
        <p:spPr>
          <a:xfrm>
            <a:off x="3671889" y="1447800"/>
            <a:ext cx="5657364" cy="38346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rgbClr val="252F66"/>
                </a:solidFill>
                <a:latin typeface="Calibri"/>
                <a:ea typeface="Calibri"/>
                <a:cs typeface="Calibri"/>
                <a:sym typeface="Calibri"/>
              </a:rPr>
              <a:t>In the Massachusetts Constitution, we see important constitutional principles like separation of powers (dividing the powers of government between three co-equal branches of government) and checks and balance (providing each branch of government with the powers to check the other branches).</a:t>
            </a:r>
            <a:endParaRPr/>
          </a:p>
          <a:p>
            <a:pPr indent="0" lvl="0" marL="0" marR="0" rtl="0" algn="l">
              <a:spcBef>
                <a:spcPts val="0"/>
              </a:spcBef>
              <a:spcAft>
                <a:spcPts val="0"/>
              </a:spcAft>
              <a:buNone/>
            </a:pPr>
            <a:r>
              <a:t/>
            </a:r>
            <a:endParaRPr sz="3200">
              <a:solidFill>
                <a:srgbClr val="252F66"/>
              </a:solidFill>
              <a:latin typeface="Calibri"/>
              <a:ea typeface="Calibri"/>
              <a:cs typeface="Calibri"/>
              <a:sym typeface="Calibri"/>
            </a:endParaRPr>
          </a:p>
        </p:txBody>
      </p:sp>
      <p:sp>
        <p:nvSpPr>
          <p:cNvPr id="511" name="Google Shape;511;p75"/>
          <p:cNvSpPr/>
          <p:nvPr/>
        </p:nvSpPr>
        <p:spPr>
          <a:xfrm>
            <a:off x="9658350" y="0"/>
            <a:ext cx="2533650" cy="6858000"/>
          </a:xfrm>
          <a:prstGeom prst="rect">
            <a:avLst/>
          </a:prstGeom>
          <a:solidFill>
            <a:srgbClr val="253D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512" name="Google Shape;512;p75"/>
          <p:cNvSpPr/>
          <p:nvPr/>
        </p:nvSpPr>
        <p:spPr>
          <a:xfrm>
            <a:off x="9658350" y="1"/>
            <a:ext cx="2533650" cy="6857999"/>
          </a:xfrm>
          <a:prstGeom prst="rect">
            <a:avLst/>
          </a:prstGeom>
          <a:solidFill>
            <a:srgbClr val="253E79"/>
          </a:solidFill>
          <a:ln cap="flat" cmpd="sng" w="25400">
            <a:solidFill>
              <a:srgbClr val="BA7C2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Quattrocento Sans"/>
              <a:buNone/>
            </a:pPr>
            <a:r>
              <a:rPr b="0" i="0" lang="en-US" sz="1800" u="none" cap="none" strike="noStrike">
                <a:solidFill>
                  <a:srgbClr val="FFFFFF"/>
                </a:solidFill>
                <a:latin typeface="Quattrocento Sans"/>
                <a:ea typeface="Quattrocento Sans"/>
                <a:cs typeface="Quattrocento Sans"/>
                <a:sym typeface="Quattrocento Sans"/>
              </a:rPr>
              <a:t>PRINCIPLES OF THE AMERICAN REVOLUTION</a:t>
            </a:r>
            <a:endParaRPr/>
          </a:p>
        </p:txBody>
      </p:sp>
      <p:pic>
        <p:nvPicPr>
          <p:cNvPr id="513" name="Google Shape;513;p75"/>
          <p:cNvPicPr preferRelativeResize="0"/>
          <p:nvPr/>
        </p:nvPicPr>
        <p:blipFill rotWithShape="1">
          <a:blip r:embed="rId3">
            <a:alphaModFix/>
          </a:blip>
          <a:srcRect b="0" l="0" r="0" t="0"/>
          <a:stretch/>
        </p:blipFill>
        <p:spPr>
          <a:xfrm>
            <a:off x="10170166" y="5956642"/>
            <a:ext cx="1510018" cy="436228"/>
          </a:xfrm>
          <a:prstGeom prst="rect">
            <a:avLst/>
          </a:prstGeom>
          <a:noFill/>
          <a:ln cap="flat" cmpd="sng" w="9525">
            <a:solidFill>
              <a:schemeClr val="lt1"/>
            </a:solidFill>
            <a:prstDash val="solid"/>
            <a:round/>
            <a:headEnd len="sm" w="sm" type="none"/>
            <a:tailEnd len="sm" w="sm" type="none"/>
          </a:ln>
        </p:spPr>
      </p:pic>
      <p:pic>
        <p:nvPicPr>
          <p:cNvPr id="514" name="Google Shape;514;p75"/>
          <p:cNvPicPr preferRelativeResize="0"/>
          <p:nvPr/>
        </p:nvPicPr>
        <p:blipFill rotWithShape="1">
          <a:blip r:embed="rId4">
            <a:alphaModFix/>
          </a:blip>
          <a:srcRect b="0" l="0" r="0" t="0"/>
          <a:stretch/>
        </p:blipFill>
        <p:spPr>
          <a:xfrm>
            <a:off x="9890760" y="526587"/>
            <a:ext cx="2068830" cy="1634490"/>
          </a:xfrm>
          <a:prstGeom prst="rect">
            <a:avLst/>
          </a:prstGeom>
          <a:noFill/>
          <a:ln cap="flat" cmpd="sng" w="9525">
            <a:solidFill>
              <a:schemeClr val="lt1"/>
            </a:solidFill>
            <a:prstDash val="solid"/>
            <a:round/>
            <a:headEnd len="sm" w="sm" type="none"/>
            <a:tailEnd len="sm" w="sm" type="none"/>
          </a:ln>
        </p:spPr>
      </p:pic>
      <p:sp>
        <p:nvSpPr>
          <p:cNvPr id="515" name="Google Shape;515;p75"/>
          <p:cNvSpPr txBox="1"/>
          <p:nvPr/>
        </p:nvSpPr>
        <p:spPr>
          <a:xfrm>
            <a:off x="1016000" y="399651"/>
            <a:ext cx="6938293" cy="648099"/>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2800"/>
              <a:buFont typeface="Quattrocento Sans"/>
              <a:buNone/>
            </a:pPr>
            <a:r>
              <a:rPr b="1" lang="en-US" sz="2800" cap="none">
                <a:solidFill>
                  <a:schemeClr val="lt1"/>
                </a:solidFill>
                <a:latin typeface="Quattrocento Sans"/>
                <a:ea typeface="Quattrocento Sans"/>
                <a:cs typeface="Quattrocento Sans"/>
                <a:sym typeface="Quattrocento Sans"/>
              </a:rPr>
              <a:t>MASSACHUSETTS CONSTITUTION</a:t>
            </a:r>
            <a:endParaRPr/>
          </a:p>
        </p:txBody>
      </p:sp>
      <p:pic>
        <p:nvPicPr>
          <p:cNvPr id="516" name="Google Shape;516;p75"/>
          <p:cNvPicPr preferRelativeResize="0"/>
          <p:nvPr/>
        </p:nvPicPr>
        <p:blipFill rotWithShape="1">
          <a:blip r:embed="rId5">
            <a:alphaModFix/>
          </a:blip>
          <a:srcRect b="0" l="0" r="0" t="0"/>
          <a:stretch/>
        </p:blipFill>
        <p:spPr>
          <a:xfrm>
            <a:off x="686227" y="1257300"/>
            <a:ext cx="2656565" cy="5229624"/>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pic>
        <p:nvPicPr>
          <p:cNvPr descr="Shays&amp;#39; Rebellion and the American Revolution - Socialist Revolution" id="521" name="Google Shape;521;p76"/>
          <p:cNvPicPr preferRelativeResize="0"/>
          <p:nvPr/>
        </p:nvPicPr>
        <p:blipFill rotWithShape="1">
          <a:blip r:embed="rId3">
            <a:alphaModFix/>
          </a:blip>
          <a:srcRect b="0" l="0" r="0" t="0"/>
          <a:stretch/>
        </p:blipFill>
        <p:spPr>
          <a:xfrm>
            <a:off x="1618785" y="405892"/>
            <a:ext cx="6168743" cy="5181600"/>
          </a:xfrm>
          <a:prstGeom prst="rect">
            <a:avLst/>
          </a:prstGeom>
          <a:noFill/>
          <a:ln>
            <a:noFill/>
          </a:ln>
          <a:effectLst>
            <a:outerShdw blurRad="292100" rotWithShape="0" algn="tl" dir="2700000" dist="139700">
              <a:srgbClr val="333333">
                <a:alpha val="64705"/>
              </a:srgbClr>
            </a:outerShdw>
          </a:effectLst>
        </p:spPr>
      </p:pic>
      <p:sp>
        <p:nvSpPr>
          <p:cNvPr id="522" name="Google Shape;522;p76"/>
          <p:cNvSpPr txBox="1"/>
          <p:nvPr>
            <p:ph type="title"/>
          </p:nvPr>
        </p:nvSpPr>
        <p:spPr>
          <a:xfrm>
            <a:off x="302422" y="4970127"/>
            <a:ext cx="3369164" cy="1234730"/>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2800"/>
              <a:buFont typeface="Quattrocento Sans"/>
              <a:buNone/>
            </a:pPr>
            <a:r>
              <a:rPr b="1" lang="en-US" sz="2800" cap="none">
                <a:solidFill>
                  <a:schemeClr val="lt1"/>
                </a:solidFill>
                <a:latin typeface="Quattrocento Sans"/>
                <a:ea typeface="Quattrocento Sans"/>
                <a:cs typeface="Quattrocento Sans"/>
                <a:sym typeface="Quattrocento Sans"/>
              </a:rPr>
              <a:t>SHAYS’ REBELLION</a:t>
            </a:r>
            <a:endParaRPr/>
          </a:p>
        </p:txBody>
      </p:sp>
      <p:sp>
        <p:nvSpPr>
          <p:cNvPr id="523" name="Google Shape;523;p76"/>
          <p:cNvSpPr/>
          <p:nvPr/>
        </p:nvSpPr>
        <p:spPr>
          <a:xfrm>
            <a:off x="9658350" y="0"/>
            <a:ext cx="2533650" cy="6858000"/>
          </a:xfrm>
          <a:prstGeom prst="rect">
            <a:avLst/>
          </a:prstGeom>
          <a:solidFill>
            <a:srgbClr val="253D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24" name="Google Shape;524;p76"/>
          <p:cNvSpPr/>
          <p:nvPr/>
        </p:nvSpPr>
        <p:spPr>
          <a:xfrm>
            <a:off x="9658350" y="1"/>
            <a:ext cx="2533650" cy="6857999"/>
          </a:xfrm>
          <a:prstGeom prst="rect">
            <a:avLst/>
          </a:prstGeom>
          <a:solidFill>
            <a:srgbClr val="253E79"/>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Principles of the American Constitution: </a:t>
            </a:r>
            <a:endParaRPr/>
          </a:p>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1776-1787 </a:t>
            </a:r>
            <a:endParaRPr b="0" i="0" sz="1800" u="none" cap="none" strike="noStrike">
              <a:solidFill>
                <a:srgbClr val="FFFFFF"/>
              </a:solidFill>
              <a:latin typeface="Quattrocento Sans"/>
              <a:ea typeface="Quattrocento Sans"/>
              <a:cs typeface="Quattrocento Sans"/>
              <a:sym typeface="Quattrocento Sans"/>
            </a:endParaRPr>
          </a:p>
        </p:txBody>
      </p:sp>
      <p:pic>
        <p:nvPicPr>
          <p:cNvPr id="525" name="Google Shape;525;p76"/>
          <p:cNvPicPr preferRelativeResize="0"/>
          <p:nvPr/>
        </p:nvPicPr>
        <p:blipFill rotWithShape="1">
          <a:blip r:embed="rId4">
            <a:alphaModFix/>
          </a:blip>
          <a:srcRect b="0" l="0" r="0" t="0"/>
          <a:stretch/>
        </p:blipFill>
        <p:spPr>
          <a:xfrm>
            <a:off x="10170166" y="5956642"/>
            <a:ext cx="1510018" cy="436228"/>
          </a:xfrm>
          <a:prstGeom prst="rect">
            <a:avLst/>
          </a:prstGeom>
          <a:noFill/>
          <a:ln cap="flat" cmpd="sng" w="9525">
            <a:solidFill>
              <a:schemeClr val="lt1"/>
            </a:solidFill>
            <a:prstDash val="solid"/>
            <a:round/>
            <a:headEnd len="sm" w="sm" type="none"/>
            <a:tailEnd len="sm" w="sm" type="none"/>
          </a:ln>
        </p:spPr>
      </p:pic>
      <p:pic>
        <p:nvPicPr>
          <p:cNvPr id="526" name="Google Shape;526;p76"/>
          <p:cNvPicPr preferRelativeResize="0"/>
          <p:nvPr/>
        </p:nvPicPr>
        <p:blipFill rotWithShape="1">
          <a:blip r:embed="rId5">
            <a:alphaModFix/>
          </a:blip>
          <a:srcRect b="0" l="0" r="0" t="0"/>
          <a:stretch/>
        </p:blipFill>
        <p:spPr>
          <a:xfrm>
            <a:off x="9844000" y="604218"/>
            <a:ext cx="2195600" cy="1463733"/>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77"/>
          <p:cNvSpPr txBox="1"/>
          <p:nvPr/>
        </p:nvSpPr>
        <p:spPr>
          <a:xfrm>
            <a:off x="836909" y="237669"/>
            <a:ext cx="7082725" cy="1119676"/>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2800"/>
              <a:buFont typeface="Quattrocento Sans"/>
              <a:buNone/>
            </a:pPr>
            <a:r>
              <a:rPr b="1" lang="en-US" sz="2800" cap="none">
                <a:solidFill>
                  <a:schemeClr val="lt1"/>
                </a:solidFill>
                <a:latin typeface="Quattrocento Sans"/>
                <a:ea typeface="Quattrocento Sans"/>
                <a:cs typeface="Quattrocento Sans"/>
                <a:sym typeface="Quattrocento Sans"/>
              </a:rPr>
              <a:t>LEADERS CALL FOR A CONVENTION</a:t>
            </a:r>
            <a:endParaRPr b="1" sz="2800">
              <a:solidFill>
                <a:schemeClr val="lt1"/>
              </a:solidFill>
              <a:latin typeface="Quattrocento Sans"/>
              <a:ea typeface="Quattrocento Sans"/>
              <a:cs typeface="Quattrocento Sans"/>
              <a:sym typeface="Quattrocento Sans"/>
            </a:endParaRPr>
          </a:p>
        </p:txBody>
      </p:sp>
      <p:pic>
        <p:nvPicPr>
          <p:cNvPr id="532" name="Google Shape;532;p77"/>
          <p:cNvPicPr preferRelativeResize="0"/>
          <p:nvPr/>
        </p:nvPicPr>
        <p:blipFill rotWithShape="1">
          <a:blip r:embed="rId3">
            <a:alphaModFix/>
          </a:blip>
          <a:srcRect b="0" l="0" r="0" t="0"/>
          <a:stretch/>
        </p:blipFill>
        <p:spPr>
          <a:xfrm>
            <a:off x="181003" y="1849686"/>
            <a:ext cx="2689336" cy="3264181"/>
          </a:xfrm>
          <a:prstGeom prst="rect">
            <a:avLst/>
          </a:prstGeom>
          <a:noFill/>
          <a:ln>
            <a:noFill/>
          </a:ln>
          <a:effectLst>
            <a:outerShdw blurRad="292100" rotWithShape="0" algn="tl" dir="2700000" dist="139700">
              <a:srgbClr val="333333">
                <a:alpha val="64705"/>
              </a:srgbClr>
            </a:outerShdw>
          </a:effectLst>
        </p:spPr>
      </p:pic>
      <p:pic>
        <p:nvPicPr>
          <p:cNvPr descr="James Madison(cropped)(c).jpg" id="533" name="Google Shape;533;p77"/>
          <p:cNvPicPr preferRelativeResize="0"/>
          <p:nvPr/>
        </p:nvPicPr>
        <p:blipFill rotWithShape="1">
          <a:blip r:embed="rId4">
            <a:alphaModFix/>
          </a:blip>
          <a:srcRect b="0" l="0" r="0" t="0"/>
          <a:stretch/>
        </p:blipFill>
        <p:spPr>
          <a:xfrm>
            <a:off x="3160958" y="1825541"/>
            <a:ext cx="2689336" cy="3288325"/>
          </a:xfrm>
          <a:prstGeom prst="rect">
            <a:avLst/>
          </a:prstGeom>
          <a:noFill/>
          <a:ln>
            <a:noFill/>
          </a:ln>
          <a:effectLst>
            <a:outerShdw blurRad="292100" rotWithShape="0" algn="tl" dir="2700000" dist="139700">
              <a:srgbClr val="333333">
                <a:alpha val="64705"/>
              </a:srgbClr>
            </a:outerShdw>
          </a:effectLst>
        </p:spPr>
      </p:pic>
      <p:pic>
        <p:nvPicPr>
          <p:cNvPr descr="Alexander Hamilton portrait by John Trumbull 1806.jpg" id="534" name="Google Shape;534;p77"/>
          <p:cNvPicPr preferRelativeResize="0"/>
          <p:nvPr/>
        </p:nvPicPr>
        <p:blipFill rotWithShape="1">
          <a:blip r:embed="rId5">
            <a:alphaModFix/>
          </a:blip>
          <a:srcRect b="0" l="0" r="0" t="0"/>
          <a:stretch/>
        </p:blipFill>
        <p:spPr>
          <a:xfrm>
            <a:off x="6140913" y="1849686"/>
            <a:ext cx="2754909" cy="3264182"/>
          </a:xfrm>
          <a:prstGeom prst="rect">
            <a:avLst/>
          </a:prstGeom>
          <a:noFill/>
          <a:ln>
            <a:noFill/>
          </a:ln>
          <a:effectLst>
            <a:outerShdw blurRad="292100" rotWithShape="0" algn="tl" dir="2700000" dist="139700">
              <a:srgbClr val="333333">
                <a:alpha val="64705"/>
              </a:srgbClr>
            </a:outerShdw>
          </a:effectLst>
        </p:spPr>
      </p:pic>
      <p:sp>
        <p:nvSpPr>
          <p:cNvPr id="535" name="Google Shape;535;p77"/>
          <p:cNvSpPr/>
          <p:nvPr/>
        </p:nvSpPr>
        <p:spPr>
          <a:xfrm>
            <a:off x="112166" y="4993702"/>
            <a:ext cx="2038187" cy="369332"/>
          </a:xfrm>
          <a:prstGeom prst="rect">
            <a:avLst/>
          </a:prstGeom>
          <a:solidFill>
            <a:srgbClr val="CB0A3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George Washington</a:t>
            </a:r>
            <a:endParaRPr/>
          </a:p>
        </p:txBody>
      </p:sp>
      <p:sp>
        <p:nvSpPr>
          <p:cNvPr id="536" name="Google Shape;536;p77"/>
          <p:cNvSpPr/>
          <p:nvPr/>
        </p:nvSpPr>
        <p:spPr>
          <a:xfrm>
            <a:off x="6096000" y="4993702"/>
            <a:ext cx="2043893" cy="369332"/>
          </a:xfrm>
          <a:prstGeom prst="rect">
            <a:avLst/>
          </a:prstGeom>
          <a:solidFill>
            <a:srgbClr val="CB0A3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Alexander</a:t>
            </a:r>
            <a:r>
              <a:rPr lang="en-US" sz="1800">
                <a:solidFill>
                  <a:schemeClr val="dk1"/>
                </a:solidFill>
                <a:latin typeface="Calibri"/>
                <a:ea typeface="Calibri"/>
                <a:cs typeface="Calibri"/>
                <a:sym typeface="Calibri"/>
              </a:rPr>
              <a:t> </a:t>
            </a:r>
            <a:r>
              <a:rPr lang="en-US" sz="1800">
                <a:solidFill>
                  <a:schemeClr val="lt1"/>
                </a:solidFill>
                <a:latin typeface="Calibri"/>
                <a:ea typeface="Calibri"/>
                <a:cs typeface="Calibri"/>
                <a:sym typeface="Calibri"/>
              </a:rPr>
              <a:t>Hamilton</a:t>
            </a:r>
            <a:endParaRPr/>
          </a:p>
        </p:txBody>
      </p:sp>
      <p:sp>
        <p:nvSpPr>
          <p:cNvPr id="537" name="Google Shape;537;p77"/>
          <p:cNvSpPr/>
          <p:nvPr/>
        </p:nvSpPr>
        <p:spPr>
          <a:xfrm>
            <a:off x="3136301" y="4993702"/>
            <a:ext cx="1627369" cy="369332"/>
          </a:xfrm>
          <a:prstGeom prst="rect">
            <a:avLst/>
          </a:prstGeom>
          <a:solidFill>
            <a:srgbClr val="CB0A3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lt1"/>
                </a:solidFill>
                <a:latin typeface="Calibri"/>
                <a:ea typeface="Calibri"/>
                <a:cs typeface="Calibri"/>
                <a:sym typeface="Calibri"/>
              </a:rPr>
              <a:t>James Madison</a:t>
            </a:r>
            <a:endParaRPr/>
          </a:p>
        </p:txBody>
      </p:sp>
      <p:sp>
        <p:nvSpPr>
          <p:cNvPr id="538" name="Google Shape;538;p77"/>
          <p:cNvSpPr/>
          <p:nvPr/>
        </p:nvSpPr>
        <p:spPr>
          <a:xfrm>
            <a:off x="9658350" y="0"/>
            <a:ext cx="2533650" cy="6858000"/>
          </a:xfrm>
          <a:prstGeom prst="rect">
            <a:avLst/>
          </a:prstGeom>
          <a:solidFill>
            <a:srgbClr val="253D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39" name="Google Shape;539;p77"/>
          <p:cNvSpPr/>
          <p:nvPr/>
        </p:nvSpPr>
        <p:spPr>
          <a:xfrm>
            <a:off x="9658350" y="1"/>
            <a:ext cx="2533650" cy="6857999"/>
          </a:xfrm>
          <a:prstGeom prst="rect">
            <a:avLst/>
          </a:prstGeom>
          <a:solidFill>
            <a:srgbClr val="253E79"/>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Principles of the American Constitution: </a:t>
            </a:r>
            <a:endParaRPr/>
          </a:p>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1776-1787 </a:t>
            </a:r>
            <a:endParaRPr b="0" i="0" sz="1800" u="none" cap="none" strike="noStrike">
              <a:solidFill>
                <a:srgbClr val="FFFFFF"/>
              </a:solidFill>
              <a:latin typeface="Quattrocento Sans"/>
              <a:ea typeface="Quattrocento Sans"/>
              <a:cs typeface="Quattrocento Sans"/>
              <a:sym typeface="Quattrocento Sans"/>
            </a:endParaRPr>
          </a:p>
        </p:txBody>
      </p:sp>
      <p:pic>
        <p:nvPicPr>
          <p:cNvPr id="540" name="Google Shape;540;p77"/>
          <p:cNvPicPr preferRelativeResize="0"/>
          <p:nvPr/>
        </p:nvPicPr>
        <p:blipFill rotWithShape="1">
          <a:blip r:embed="rId6">
            <a:alphaModFix/>
          </a:blip>
          <a:srcRect b="0" l="0" r="0" t="0"/>
          <a:stretch/>
        </p:blipFill>
        <p:spPr>
          <a:xfrm>
            <a:off x="10170166" y="5956642"/>
            <a:ext cx="1510018" cy="436228"/>
          </a:xfrm>
          <a:prstGeom prst="rect">
            <a:avLst/>
          </a:prstGeom>
          <a:noFill/>
          <a:ln cap="flat" cmpd="sng" w="9525">
            <a:solidFill>
              <a:schemeClr val="lt1"/>
            </a:solidFill>
            <a:prstDash val="solid"/>
            <a:round/>
            <a:headEnd len="sm" w="sm" type="none"/>
            <a:tailEnd len="sm" w="sm" type="none"/>
          </a:ln>
        </p:spPr>
      </p:pic>
      <p:pic>
        <p:nvPicPr>
          <p:cNvPr id="541" name="Google Shape;541;p77"/>
          <p:cNvPicPr preferRelativeResize="0"/>
          <p:nvPr/>
        </p:nvPicPr>
        <p:blipFill rotWithShape="1">
          <a:blip r:embed="rId7">
            <a:alphaModFix/>
          </a:blip>
          <a:srcRect b="0" l="0" r="0" t="0"/>
          <a:stretch/>
        </p:blipFill>
        <p:spPr>
          <a:xfrm>
            <a:off x="9844000" y="604218"/>
            <a:ext cx="2195600" cy="1463733"/>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78"/>
          <p:cNvSpPr txBox="1"/>
          <p:nvPr>
            <p:ph type="title"/>
          </p:nvPr>
        </p:nvSpPr>
        <p:spPr>
          <a:xfrm>
            <a:off x="836908" y="510415"/>
            <a:ext cx="7237709" cy="740228"/>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2800"/>
              <a:buFont typeface="Quattrocento Sans"/>
              <a:buNone/>
            </a:pPr>
            <a:r>
              <a:rPr b="1" lang="en-US" sz="2800" cap="none">
                <a:solidFill>
                  <a:schemeClr val="lt1"/>
                </a:solidFill>
                <a:latin typeface="Quattrocento Sans"/>
                <a:ea typeface="Quattrocento Sans"/>
                <a:cs typeface="Quattrocento Sans"/>
                <a:sym typeface="Quattrocento Sans"/>
              </a:rPr>
              <a:t>THE CONSTITUTIONAL CONVENTION </a:t>
            </a:r>
            <a:endParaRPr/>
          </a:p>
        </p:txBody>
      </p:sp>
      <p:pic>
        <p:nvPicPr>
          <p:cNvPr id="547" name="Google Shape;547;p78"/>
          <p:cNvPicPr preferRelativeResize="0"/>
          <p:nvPr/>
        </p:nvPicPr>
        <p:blipFill rotWithShape="1">
          <a:blip r:embed="rId3">
            <a:alphaModFix/>
          </a:blip>
          <a:srcRect b="0" l="0" r="0" t="0"/>
          <a:stretch/>
        </p:blipFill>
        <p:spPr>
          <a:xfrm>
            <a:off x="2032001" y="2202033"/>
            <a:ext cx="6317032" cy="4145552"/>
          </a:xfrm>
          <a:prstGeom prst="rect">
            <a:avLst/>
          </a:prstGeom>
          <a:noFill/>
          <a:ln>
            <a:noFill/>
          </a:ln>
          <a:effectLst>
            <a:outerShdw blurRad="292100" rotWithShape="0" algn="tl" dir="2700000" dist="139700">
              <a:srgbClr val="333333">
                <a:alpha val="64705"/>
              </a:srgbClr>
            </a:outerShdw>
          </a:effectLst>
        </p:spPr>
      </p:pic>
      <p:sp>
        <p:nvSpPr>
          <p:cNvPr id="548" name="Google Shape;548;p78"/>
          <p:cNvSpPr/>
          <p:nvPr/>
        </p:nvSpPr>
        <p:spPr>
          <a:xfrm>
            <a:off x="438508" y="1434124"/>
            <a:ext cx="8665383" cy="5232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n-US" sz="2800">
                <a:solidFill>
                  <a:srgbClr val="252F66"/>
                </a:solidFill>
                <a:latin typeface="Calibri"/>
                <a:ea typeface="Calibri"/>
                <a:cs typeface="Calibri"/>
                <a:sym typeface="Calibri"/>
              </a:rPr>
              <a:t>“.. sole and express purpose of revising the Articles …”</a:t>
            </a:r>
            <a:endParaRPr/>
          </a:p>
        </p:txBody>
      </p:sp>
      <p:sp>
        <p:nvSpPr>
          <p:cNvPr id="549" name="Google Shape;549;p78"/>
          <p:cNvSpPr/>
          <p:nvPr/>
        </p:nvSpPr>
        <p:spPr>
          <a:xfrm>
            <a:off x="9658350" y="0"/>
            <a:ext cx="2533650" cy="6858000"/>
          </a:xfrm>
          <a:prstGeom prst="rect">
            <a:avLst/>
          </a:prstGeom>
          <a:solidFill>
            <a:srgbClr val="253D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50" name="Google Shape;550;p78"/>
          <p:cNvSpPr/>
          <p:nvPr/>
        </p:nvSpPr>
        <p:spPr>
          <a:xfrm>
            <a:off x="9658350" y="1"/>
            <a:ext cx="2533650" cy="6857999"/>
          </a:xfrm>
          <a:prstGeom prst="rect">
            <a:avLst/>
          </a:prstGeom>
          <a:solidFill>
            <a:srgbClr val="253E79"/>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Principles of the American Constitution: </a:t>
            </a:r>
            <a:endParaRPr/>
          </a:p>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1776-1787 </a:t>
            </a:r>
            <a:endParaRPr b="0" i="0" sz="1800" u="none" cap="none" strike="noStrike">
              <a:solidFill>
                <a:srgbClr val="FFFFFF"/>
              </a:solidFill>
              <a:latin typeface="Quattrocento Sans"/>
              <a:ea typeface="Quattrocento Sans"/>
              <a:cs typeface="Quattrocento Sans"/>
              <a:sym typeface="Quattrocento Sans"/>
            </a:endParaRPr>
          </a:p>
        </p:txBody>
      </p:sp>
      <p:pic>
        <p:nvPicPr>
          <p:cNvPr id="551" name="Google Shape;551;p78"/>
          <p:cNvPicPr preferRelativeResize="0"/>
          <p:nvPr/>
        </p:nvPicPr>
        <p:blipFill rotWithShape="1">
          <a:blip r:embed="rId4">
            <a:alphaModFix/>
          </a:blip>
          <a:srcRect b="0" l="0" r="0" t="0"/>
          <a:stretch/>
        </p:blipFill>
        <p:spPr>
          <a:xfrm>
            <a:off x="10170166" y="5956642"/>
            <a:ext cx="1510018" cy="436228"/>
          </a:xfrm>
          <a:prstGeom prst="rect">
            <a:avLst/>
          </a:prstGeom>
          <a:noFill/>
          <a:ln cap="flat" cmpd="sng" w="9525">
            <a:solidFill>
              <a:schemeClr val="lt1"/>
            </a:solidFill>
            <a:prstDash val="solid"/>
            <a:round/>
            <a:headEnd len="sm" w="sm" type="none"/>
            <a:tailEnd len="sm" w="sm" type="none"/>
          </a:ln>
        </p:spPr>
      </p:pic>
      <p:pic>
        <p:nvPicPr>
          <p:cNvPr id="552" name="Google Shape;552;p78"/>
          <p:cNvPicPr preferRelativeResize="0"/>
          <p:nvPr/>
        </p:nvPicPr>
        <p:blipFill rotWithShape="1">
          <a:blip r:embed="rId5">
            <a:alphaModFix/>
          </a:blip>
          <a:srcRect b="0" l="0" r="0" t="0"/>
          <a:stretch/>
        </p:blipFill>
        <p:spPr>
          <a:xfrm>
            <a:off x="9844000" y="604218"/>
            <a:ext cx="2195600" cy="1463733"/>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79"/>
          <p:cNvSpPr txBox="1"/>
          <p:nvPr>
            <p:ph type="title"/>
          </p:nvPr>
        </p:nvSpPr>
        <p:spPr>
          <a:xfrm>
            <a:off x="400812" y="389310"/>
            <a:ext cx="7865379" cy="1313542"/>
          </a:xfrm>
          <a:prstGeom prst="rect">
            <a:avLst/>
          </a:prstGeom>
          <a:solidFill>
            <a:srgbClr val="253D79"/>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2800"/>
              <a:buFont typeface="Quattrocento Sans"/>
              <a:buNone/>
            </a:pPr>
            <a:r>
              <a:rPr b="1" lang="en-US" sz="2800" cap="none">
                <a:solidFill>
                  <a:schemeClr val="lt1"/>
                </a:solidFill>
                <a:latin typeface="Quattrocento Sans"/>
                <a:ea typeface="Quattrocento Sans"/>
                <a:cs typeface="Quattrocento Sans"/>
                <a:sym typeface="Quattrocento Sans"/>
              </a:rPr>
              <a:t>KEY PRINCIPLES UNDERLYING THE </a:t>
            </a:r>
            <a:br>
              <a:rPr b="1" lang="en-US" sz="2800" cap="none">
                <a:solidFill>
                  <a:schemeClr val="lt1"/>
                </a:solidFill>
                <a:latin typeface="Quattrocento Sans"/>
                <a:ea typeface="Quattrocento Sans"/>
                <a:cs typeface="Quattrocento Sans"/>
                <a:sym typeface="Quattrocento Sans"/>
              </a:rPr>
            </a:br>
            <a:r>
              <a:rPr b="1" lang="en-US" sz="2800" cap="none">
                <a:solidFill>
                  <a:schemeClr val="lt1"/>
                </a:solidFill>
                <a:latin typeface="Quattrocento Sans"/>
                <a:ea typeface="Quattrocento Sans"/>
                <a:cs typeface="Quattrocento Sans"/>
                <a:sym typeface="Quattrocento Sans"/>
              </a:rPr>
              <a:t>U.S. CONSTITUTION</a:t>
            </a:r>
            <a:endParaRPr/>
          </a:p>
        </p:txBody>
      </p:sp>
      <p:sp>
        <p:nvSpPr>
          <p:cNvPr id="558" name="Google Shape;558;p79"/>
          <p:cNvSpPr/>
          <p:nvPr/>
        </p:nvSpPr>
        <p:spPr>
          <a:xfrm>
            <a:off x="939954" y="1972730"/>
            <a:ext cx="7865379" cy="2862322"/>
          </a:xfrm>
          <a:prstGeom prst="rect">
            <a:avLst/>
          </a:prstGeom>
          <a:noFill/>
          <a:ln>
            <a:noFill/>
          </a:ln>
        </p:spPr>
        <p:txBody>
          <a:bodyPr anchorCtr="0" anchor="t" bIns="45700" lIns="91425" spcFirstLastPara="1" rIns="91425" wrap="square" tIns="45700">
            <a:noAutofit/>
          </a:bodyPr>
          <a:lstStyle/>
          <a:p>
            <a:pPr indent="-742950" lvl="0" marL="742950" marR="0" rtl="0" algn="l">
              <a:spcBef>
                <a:spcPts val="0"/>
              </a:spcBef>
              <a:spcAft>
                <a:spcPts val="0"/>
              </a:spcAft>
              <a:buClr>
                <a:srgbClr val="002060"/>
              </a:buClr>
              <a:buSzPts val="3600"/>
              <a:buFont typeface="Arial"/>
              <a:buChar char="•"/>
            </a:pPr>
            <a:r>
              <a:rPr b="1" lang="en-US" sz="3600">
                <a:solidFill>
                  <a:srgbClr val="002060"/>
                </a:solidFill>
                <a:latin typeface="Calibri"/>
                <a:ea typeface="Calibri"/>
                <a:cs typeface="Calibri"/>
                <a:sym typeface="Calibri"/>
              </a:rPr>
              <a:t>Popular Sovereignty</a:t>
            </a:r>
            <a:endParaRPr/>
          </a:p>
          <a:p>
            <a:pPr indent="-742950" lvl="0" marL="742950" marR="0" rtl="0" algn="l">
              <a:spcBef>
                <a:spcPts val="0"/>
              </a:spcBef>
              <a:spcAft>
                <a:spcPts val="0"/>
              </a:spcAft>
              <a:buClr>
                <a:srgbClr val="002060"/>
              </a:buClr>
              <a:buSzPts val="3600"/>
              <a:buFont typeface="Arial"/>
              <a:buChar char="•"/>
            </a:pPr>
            <a:r>
              <a:rPr b="1" lang="en-US" sz="3600">
                <a:solidFill>
                  <a:srgbClr val="002060"/>
                </a:solidFill>
                <a:latin typeface="Calibri"/>
                <a:ea typeface="Calibri"/>
                <a:cs typeface="Calibri"/>
                <a:sym typeface="Calibri"/>
              </a:rPr>
              <a:t>Federalism</a:t>
            </a:r>
            <a:endParaRPr/>
          </a:p>
          <a:p>
            <a:pPr indent="-742950" lvl="0" marL="742950" marR="0" rtl="0" algn="l">
              <a:spcBef>
                <a:spcPts val="0"/>
              </a:spcBef>
              <a:spcAft>
                <a:spcPts val="0"/>
              </a:spcAft>
              <a:buClr>
                <a:srgbClr val="002060"/>
              </a:buClr>
              <a:buSzPts val="3600"/>
              <a:buFont typeface="Arial"/>
              <a:buChar char="•"/>
            </a:pPr>
            <a:r>
              <a:rPr b="1" lang="en-US" sz="3600">
                <a:solidFill>
                  <a:srgbClr val="002060"/>
                </a:solidFill>
                <a:latin typeface="Calibri"/>
                <a:ea typeface="Calibri"/>
                <a:cs typeface="Calibri"/>
                <a:sym typeface="Calibri"/>
              </a:rPr>
              <a:t>Separation of Powers</a:t>
            </a:r>
            <a:endParaRPr/>
          </a:p>
          <a:p>
            <a:pPr indent="-742950" lvl="0" marL="742950" marR="0" rtl="0" algn="l">
              <a:spcBef>
                <a:spcPts val="0"/>
              </a:spcBef>
              <a:spcAft>
                <a:spcPts val="0"/>
              </a:spcAft>
              <a:buClr>
                <a:srgbClr val="002060"/>
              </a:buClr>
              <a:buSzPts val="3600"/>
              <a:buFont typeface="Arial"/>
              <a:buChar char="•"/>
            </a:pPr>
            <a:r>
              <a:rPr b="1" lang="en-US" sz="3600">
                <a:solidFill>
                  <a:srgbClr val="002060"/>
                </a:solidFill>
                <a:latin typeface="Calibri"/>
                <a:ea typeface="Calibri"/>
                <a:cs typeface="Calibri"/>
                <a:sym typeface="Calibri"/>
              </a:rPr>
              <a:t>Checks and Balances</a:t>
            </a:r>
            <a:endParaRPr/>
          </a:p>
          <a:p>
            <a:pPr indent="-742950" lvl="0" marL="742950" marR="0" rtl="0" algn="l">
              <a:spcBef>
                <a:spcPts val="0"/>
              </a:spcBef>
              <a:spcAft>
                <a:spcPts val="0"/>
              </a:spcAft>
              <a:buClr>
                <a:srgbClr val="002060"/>
              </a:buClr>
              <a:buSzPts val="3600"/>
              <a:buFont typeface="Arial"/>
              <a:buChar char="•"/>
            </a:pPr>
            <a:r>
              <a:rPr b="1" lang="en-US" sz="3600">
                <a:solidFill>
                  <a:srgbClr val="002060"/>
                </a:solidFill>
                <a:latin typeface="Calibri"/>
                <a:ea typeface="Calibri"/>
                <a:cs typeface="Calibri"/>
                <a:sym typeface="Calibri"/>
              </a:rPr>
              <a:t>Republicanism</a:t>
            </a:r>
            <a:endParaRPr b="1" i="0" sz="3600" u="none" cap="none" strike="noStrike">
              <a:solidFill>
                <a:srgbClr val="002060"/>
              </a:solidFill>
              <a:latin typeface="Calibri"/>
              <a:ea typeface="Calibri"/>
              <a:cs typeface="Calibri"/>
              <a:sym typeface="Calibri"/>
            </a:endParaRPr>
          </a:p>
        </p:txBody>
      </p:sp>
      <p:sp>
        <p:nvSpPr>
          <p:cNvPr id="559" name="Google Shape;559;p79"/>
          <p:cNvSpPr/>
          <p:nvPr/>
        </p:nvSpPr>
        <p:spPr>
          <a:xfrm>
            <a:off x="9658350" y="0"/>
            <a:ext cx="2533650" cy="6858000"/>
          </a:xfrm>
          <a:prstGeom prst="rect">
            <a:avLst/>
          </a:prstGeom>
          <a:solidFill>
            <a:srgbClr val="253D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60" name="Google Shape;560;p79"/>
          <p:cNvSpPr/>
          <p:nvPr/>
        </p:nvSpPr>
        <p:spPr>
          <a:xfrm>
            <a:off x="9658350" y="1"/>
            <a:ext cx="2533650" cy="6857999"/>
          </a:xfrm>
          <a:prstGeom prst="rect">
            <a:avLst/>
          </a:prstGeom>
          <a:solidFill>
            <a:srgbClr val="253E79"/>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Principles of the American Constitution: </a:t>
            </a:r>
            <a:endParaRPr/>
          </a:p>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1776-1787 </a:t>
            </a:r>
            <a:endParaRPr b="0" i="0" sz="1800" u="none" cap="none" strike="noStrike">
              <a:solidFill>
                <a:srgbClr val="FFFFFF"/>
              </a:solidFill>
              <a:latin typeface="Quattrocento Sans"/>
              <a:ea typeface="Quattrocento Sans"/>
              <a:cs typeface="Quattrocento Sans"/>
              <a:sym typeface="Quattrocento Sans"/>
            </a:endParaRPr>
          </a:p>
        </p:txBody>
      </p:sp>
      <p:pic>
        <p:nvPicPr>
          <p:cNvPr id="561" name="Google Shape;561;p79"/>
          <p:cNvPicPr preferRelativeResize="0"/>
          <p:nvPr/>
        </p:nvPicPr>
        <p:blipFill rotWithShape="1">
          <a:blip r:embed="rId3">
            <a:alphaModFix/>
          </a:blip>
          <a:srcRect b="0" l="0" r="0" t="0"/>
          <a:stretch/>
        </p:blipFill>
        <p:spPr>
          <a:xfrm>
            <a:off x="10170166" y="5956642"/>
            <a:ext cx="1510018" cy="436228"/>
          </a:xfrm>
          <a:prstGeom prst="rect">
            <a:avLst/>
          </a:prstGeom>
          <a:noFill/>
          <a:ln cap="flat" cmpd="sng" w="9525">
            <a:solidFill>
              <a:schemeClr val="lt1"/>
            </a:solidFill>
            <a:prstDash val="solid"/>
            <a:round/>
            <a:headEnd len="sm" w="sm" type="none"/>
            <a:tailEnd len="sm" w="sm" type="none"/>
          </a:ln>
        </p:spPr>
      </p:pic>
      <p:pic>
        <p:nvPicPr>
          <p:cNvPr id="562" name="Google Shape;562;p79"/>
          <p:cNvPicPr preferRelativeResize="0"/>
          <p:nvPr/>
        </p:nvPicPr>
        <p:blipFill rotWithShape="1">
          <a:blip r:embed="rId4">
            <a:alphaModFix/>
          </a:blip>
          <a:srcRect b="0" l="0" r="0" t="0"/>
          <a:stretch/>
        </p:blipFill>
        <p:spPr>
          <a:xfrm>
            <a:off x="9844000" y="604218"/>
            <a:ext cx="2195600" cy="1463733"/>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62"/>
          <p:cNvSpPr txBox="1"/>
          <p:nvPr>
            <p:ph type="title"/>
          </p:nvPr>
        </p:nvSpPr>
        <p:spPr>
          <a:xfrm>
            <a:off x="229362" y="247853"/>
            <a:ext cx="7236847" cy="792277"/>
          </a:xfrm>
          <a:prstGeom prst="rect">
            <a:avLst/>
          </a:prstGeom>
          <a:solidFill>
            <a:srgbClr val="253D79"/>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2800"/>
              <a:buFont typeface="Quattrocento Sans"/>
              <a:buNone/>
            </a:pPr>
            <a:r>
              <a:rPr b="1" lang="en-US" sz="2800" cap="none">
                <a:solidFill>
                  <a:schemeClr val="lt1"/>
                </a:solidFill>
                <a:latin typeface="Quattrocento Sans"/>
                <a:ea typeface="Quattrocento Sans"/>
                <a:cs typeface="Quattrocento Sans"/>
                <a:sym typeface="Quattrocento Sans"/>
              </a:rPr>
              <a:t>FRAMING QUESTIONS </a:t>
            </a:r>
            <a:endParaRPr/>
          </a:p>
        </p:txBody>
      </p:sp>
      <p:sp>
        <p:nvSpPr>
          <p:cNvPr id="372" name="Google Shape;372;p62"/>
          <p:cNvSpPr/>
          <p:nvPr/>
        </p:nvSpPr>
        <p:spPr>
          <a:xfrm>
            <a:off x="229363" y="1347168"/>
            <a:ext cx="9428987" cy="5262979"/>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rgbClr val="002060"/>
              </a:buClr>
              <a:buSzPts val="2800"/>
              <a:buFont typeface="Arial"/>
              <a:buChar char="•"/>
            </a:pPr>
            <a:r>
              <a:rPr b="1" i="0" lang="en-US" sz="2800" u="none" cap="none" strike="noStrike">
                <a:solidFill>
                  <a:srgbClr val="002060"/>
                </a:solidFill>
                <a:latin typeface="Calibri"/>
                <a:ea typeface="Calibri"/>
                <a:cs typeface="Calibri"/>
                <a:sym typeface="Calibri"/>
              </a:rPr>
              <a:t>Why did the Founding generation decide to write a new Constitution?</a:t>
            </a:r>
            <a:endParaRPr/>
          </a:p>
          <a:p>
            <a:pPr indent="-342900" lvl="0" marL="342900" marR="0" rtl="0" algn="l">
              <a:spcBef>
                <a:spcPts val="0"/>
              </a:spcBef>
              <a:spcAft>
                <a:spcPts val="0"/>
              </a:spcAft>
              <a:buClr>
                <a:srgbClr val="002060"/>
              </a:buClr>
              <a:buSzPts val="2800"/>
              <a:buFont typeface="Arial"/>
              <a:buChar char="•"/>
            </a:pPr>
            <a:r>
              <a:rPr b="1" i="0" lang="en-US" sz="2800" u="none" cap="none" strike="noStrike">
                <a:solidFill>
                  <a:srgbClr val="002060"/>
                </a:solidFill>
                <a:latin typeface="Calibri"/>
                <a:ea typeface="Calibri"/>
                <a:cs typeface="Calibri"/>
                <a:sym typeface="Calibri"/>
              </a:rPr>
              <a:t>What was the Articles of Confederation, and what sort of national government did it establish?</a:t>
            </a:r>
            <a:endParaRPr/>
          </a:p>
          <a:p>
            <a:pPr indent="-342900" lvl="0" marL="342900" marR="0" rtl="0" algn="l">
              <a:spcBef>
                <a:spcPts val="0"/>
              </a:spcBef>
              <a:spcAft>
                <a:spcPts val="0"/>
              </a:spcAft>
              <a:buClr>
                <a:srgbClr val="002060"/>
              </a:buClr>
              <a:buSzPts val="2800"/>
              <a:buFont typeface="Arial"/>
              <a:buChar char="•"/>
            </a:pPr>
            <a:r>
              <a:rPr b="1" i="0" lang="en-US" sz="2800" u="none" cap="none" strike="noStrike">
                <a:solidFill>
                  <a:srgbClr val="002060"/>
                </a:solidFill>
                <a:latin typeface="Calibri"/>
                <a:ea typeface="Calibri"/>
                <a:cs typeface="Calibri"/>
                <a:sym typeface="Calibri"/>
              </a:rPr>
              <a:t>What did the Founding generation learn from the state constitutions that the American people wrote before the U.S. Constitution?</a:t>
            </a:r>
            <a:endParaRPr/>
          </a:p>
          <a:p>
            <a:pPr indent="-342900" lvl="0" marL="342900" marR="0" rtl="0" algn="l">
              <a:spcBef>
                <a:spcPts val="0"/>
              </a:spcBef>
              <a:spcAft>
                <a:spcPts val="0"/>
              </a:spcAft>
              <a:buClr>
                <a:srgbClr val="002060"/>
              </a:buClr>
              <a:buSzPts val="2800"/>
              <a:buFont typeface="Arial"/>
              <a:buChar char="•"/>
            </a:pPr>
            <a:r>
              <a:rPr b="1" i="0" lang="en-US" sz="2800" u="none" cap="none" strike="noStrike">
                <a:solidFill>
                  <a:srgbClr val="002060"/>
                </a:solidFill>
                <a:latin typeface="Calibri"/>
                <a:ea typeface="Calibri"/>
                <a:cs typeface="Calibri"/>
                <a:sym typeface="Calibri"/>
              </a:rPr>
              <a:t>What was Shays’ Rebellion, and how did it influence the Founding generation?</a:t>
            </a:r>
            <a:endParaRPr/>
          </a:p>
          <a:p>
            <a:pPr indent="-342900" lvl="0" marL="342900" marR="0" rtl="0" algn="l">
              <a:spcBef>
                <a:spcPts val="0"/>
              </a:spcBef>
              <a:spcAft>
                <a:spcPts val="0"/>
              </a:spcAft>
              <a:buClr>
                <a:srgbClr val="002060"/>
              </a:buClr>
              <a:buSzPts val="2800"/>
              <a:buFont typeface="Arial"/>
              <a:buChar char="•"/>
            </a:pPr>
            <a:r>
              <a:rPr b="1" i="0" lang="en-US" sz="2800" u="none" cap="none" strike="noStrike">
                <a:solidFill>
                  <a:srgbClr val="002060"/>
                </a:solidFill>
                <a:latin typeface="Calibri"/>
                <a:ea typeface="Calibri"/>
                <a:cs typeface="Calibri"/>
                <a:sym typeface="Calibri"/>
              </a:rPr>
              <a:t>What key principles underlie the U.S. Constitution, and what sort of system of government did the Founding generation establish? </a:t>
            </a:r>
            <a:endParaRPr/>
          </a:p>
        </p:txBody>
      </p:sp>
      <p:sp>
        <p:nvSpPr>
          <p:cNvPr id="373" name="Google Shape;373;p62"/>
          <p:cNvSpPr/>
          <p:nvPr/>
        </p:nvSpPr>
        <p:spPr>
          <a:xfrm>
            <a:off x="9658350" y="0"/>
            <a:ext cx="2533650" cy="6858000"/>
          </a:xfrm>
          <a:prstGeom prst="rect">
            <a:avLst/>
          </a:prstGeom>
          <a:solidFill>
            <a:srgbClr val="253D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74" name="Google Shape;374;p62"/>
          <p:cNvSpPr/>
          <p:nvPr/>
        </p:nvSpPr>
        <p:spPr>
          <a:xfrm>
            <a:off x="9658350" y="1"/>
            <a:ext cx="2533650" cy="6857999"/>
          </a:xfrm>
          <a:prstGeom prst="rect">
            <a:avLst/>
          </a:prstGeom>
          <a:solidFill>
            <a:srgbClr val="253E79"/>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rgbClr val="FFFFFF"/>
                </a:solidFill>
                <a:latin typeface="Quattrocento Sans"/>
                <a:ea typeface="Quattrocento Sans"/>
                <a:cs typeface="Quattrocento Sans"/>
                <a:sym typeface="Quattrocento Sans"/>
              </a:rPr>
              <a:t>Principles of the American Constitution: </a:t>
            </a:r>
            <a:endParaRPr/>
          </a:p>
          <a:p>
            <a:pPr indent="0" lvl="0" marL="0" marR="0" rtl="0" algn="ctr">
              <a:spcBef>
                <a:spcPts val="0"/>
              </a:spcBef>
              <a:spcAft>
                <a:spcPts val="0"/>
              </a:spcAft>
              <a:buNone/>
            </a:pPr>
            <a:r>
              <a:rPr b="0" i="0" lang="en-US" sz="1800" u="none" cap="none" strike="noStrike">
                <a:solidFill>
                  <a:srgbClr val="FFFFFF"/>
                </a:solidFill>
                <a:latin typeface="Quattrocento Sans"/>
                <a:ea typeface="Quattrocento Sans"/>
                <a:cs typeface="Quattrocento Sans"/>
                <a:sym typeface="Quattrocento Sans"/>
              </a:rPr>
              <a:t>1776-1787 </a:t>
            </a:r>
            <a:endParaRPr b="0" i="0" sz="1800" u="none" cap="none" strike="noStrike">
              <a:solidFill>
                <a:srgbClr val="FFFFFF"/>
              </a:solidFill>
              <a:latin typeface="Quattrocento Sans"/>
              <a:ea typeface="Quattrocento Sans"/>
              <a:cs typeface="Quattrocento Sans"/>
              <a:sym typeface="Quattrocento Sans"/>
            </a:endParaRPr>
          </a:p>
        </p:txBody>
      </p:sp>
      <p:pic>
        <p:nvPicPr>
          <p:cNvPr id="375" name="Google Shape;375;p62"/>
          <p:cNvPicPr preferRelativeResize="0"/>
          <p:nvPr/>
        </p:nvPicPr>
        <p:blipFill rotWithShape="1">
          <a:blip r:embed="rId3">
            <a:alphaModFix/>
          </a:blip>
          <a:srcRect b="0" l="0" r="0" t="0"/>
          <a:stretch/>
        </p:blipFill>
        <p:spPr>
          <a:xfrm>
            <a:off x="10170166" y="5956642"/>
            <a:ext cx="1510018" cy="436228"/>
          </a:xfrm>
          <a:prstGeom prst="rect">
            <a:avLst/>
          </a:prstGeom>
          <a:noFill/>
          <a:ln cap="flat" cmpd="sng" w="9525">
            <a:solidFill>
              <a:schemeClr val="lt1"/>
            </a:solidFill>
            <a:prstDash val="solid"/>
            <a:round/>
            <a:headEnd len="sm" w="sm" type="none"/>
            <a:tailEnd len="sm" w="sm" type="none"/>
          </a:ln>
        </p:spPr>
      </p:pic>
      <p:pic>
        <p:nvPicPr>
          <p:cNvPr id="376" name="Google Shape;376;p62"/>
          <p:cNvPicPr preferRelativeResize="0"/>
          <p:nvPr/>
        </p:nvPicPr>
        <p:blipFill rotWithShape="1">
          <a:blip r:embed="rId4">
            <a:alphaModFix/>
          </a:blip>
          <a:srcRect b="0" l="0" r="0" t="0"/>
          <a:stretch/>
        </p:blipFill>
        <p:spPr>
          <a:xfrm>
            <a:off x="9844000" y="604218"/>
            <a:ext cx="2195600" cy="1463733"/>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80"/>
          <p:cNvSpPr txBox="1"/>
          <p:nvPr>
            <p:ph type="title"/>
          </p:nvPr>
        </p:nvSpPr>
        <p:spPr>
          <a:xfrm>
            <a:off x="405522" y="341104"/>
            <a:ext cx="5823827" cy="767606"/>
          </a:xfrm>
          <a:prstGeom prst="rect">
            <a:avLst/>
          </a:prstGeom>
          <a:solidFill>
            <a:srgbClr val="253D79"/>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Quattrocento Sans"/>
              <a:buNone/>
            </a:pPr>
            <a:r>
              <a:rPr b="1" lang="en-US" sz="3600" cap="none">
                <a:solidFill>
                  <a:schemeClr val="lt1"/>
                </a:solidFill>
                <a:latin typeface="Quattrocento Sans"/>
                <a:ea typeface="Quattrocento Sans"/>
                <a:cs typeface="Quattrocento Sans"/>
                <a:sym typeface="Quattrocento Sans"/>
              </a:rPr>
              <a:t>POPULAR SOVEREIGNTY</a:t>
            </a:r>
            <a:endParaRPr/>
          </a:p>
        </p:txBody>
      </p:sp>
      <p:pic>
        <p:nvPicPr>
          <p:cNvPr descr="Are there holes in the Constitution? - Harvard Law Today" id="568" name="Google Shape;568;p80"/>
          <p:cNvPicPr preferRelativeResize="0"/>
          <p:nvPr/>
        </p:nvPicPr>
        <p:blipFill rotWithShape="1">
          <a:blip r:embed="rId3">
            <a:alphaModFix/>
          </a:blip>
          <a:srcRect b="0" l="0" r="0" t="0"/>
          <a:stretch/>
        </p:blipFill>
        <p:spPr>
          <a:xfrm>
            <a:off x="764816" y="1502042"/>
            <a:ext cx="7851523" cy="4985826"/>
          </a:xfrm>
          <a:prstGeom prst="rect">
            <a:avLst/>
          </a:prstGeom>
          <a:noFill/>
          <a:ln>
            <a:noFill/>
          </a:ln>
          <a:effectLst>
            <a:outerShdw blurRad="292100" rotWithShape="0" algn="tl" dir="2700000" dist="139700">
              <a:srgbClr val="333333">
                <a:alpha val="64705"/>
              </a:srgbClr>
            </a:outerShdw>
          </a:effectLst>
        </p:spPr>
      </p:pic>
      <p:sp>
        <p:nvSpPr>
          <p:cNvPr id="569" name="Google Shape;569;p80"/>
          <p:cNvSpPr/>
          <p:nvPr/>
        </p:nvSpPr>
        <p:spPr>
          <a:xfrm>
            <a:off x="9658350" y="0"/>
            <a:ext cx="2533650" cy="6858000"/>
          </a:xfrm>
          <a:prstGeom prst="rect">
            <a:avLst/>
          </a:prstGeom>
          <a:solidFill>
            <a:srgbClr val="253D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70" name="Google Shape;570;p80"/>
          <p:cNvSpPr/>
          <p:nvPr/>
        </p:nvSpPr>
        <p:spPr>
          <a:xfrm>
            <a:off x="9658350" y="1"/>
            <a:ext cx="2533650" cy="6857999"/>
          </a:xfrm>
          <a:prstGeom prst="rect">
            <a:avLst/>
          </a:prstGeom>
          <a:solidFill>
            <a:srgbClr val="253E79"/>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Principles of the American Constitution: </a:t>
            </a:r>
            <a:endParaRPr/>
          </a:p>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1776-1787 </a:t>
            </a:r>
            <a:endParaRPr b="0" i="0" sz="1800" u="none" cap="none" strike="noStrike">
              <a:solidFill>
                <a:srgbClr val="FFFFFF"/>
              </a:solidFill>
              <a:latin typeface="Quattrocento Sans"/>
              <a:ea typeface="Quattrocento Sans"/>
              <a:cs typeface="Quattrocento Sans"/>
              <a:sym typeface="Quattrocento Sans"/>
            </a:endParaRPr>
          </a:p>
        </p:txBody>
      </p:sp>
      <p:pic>
        <p:nvPicPr>
          <p:cNvPr id="571" name="Google Shape;571;p80"/>
          <p:cNvPicPr preferRelativeResize="0"/>
          <p:nvPr/>
        </p:nvPicPr>
        <p:blipFill rotWithShape="1">
          <a:blip r:embed="rId4">
            <a:alphaModFix/>
          </a:blip>
          <a:srcRect b="0" l="0" r="0" t="0"/>
          <a:stretch/>
        </p:blipFill>
        <p:spPr>
          <a:xfrm>
            <a:off x="10170166" y="5956642"/>
            <a:ext cx="1510018" cy="436228"/>
          </a:xfrm>
          <a:prstGeom prst="rect">
            <a:avLst/>
          </a:prstGeom>
          <a:noFill/>
          <a:ln cap="flat" cmpd="sng" w="9525">
            <a:solidFill>
              <a:schemeClr val="lt1"/>
            </a:solidFill>
            <a:prstDash val="solid"/>
            <a:round/>
            <a:headEnd len="sm" w="sm" type="none"/>
            <a:tailEnd len="sm" w="sm" type="none"/>
          </a:ln>
        </p:spPr>
      </p:pic>
      <p:pic>
        <p:nvPicPr>
          <p:cNvPr id="572" name="Google Shape;572;p80"/>
          <p:cNvPicPr preferRelativeResize="0"/>
          <p:nvPr/>
        </p:nvPicPr>
        <p:blipFill rotWithShape="1">
          <a:blip r:embed="rId5">
            <a:alphaModFix/>
          </a:blip>
          <a:srcRect b="0" l="0" r="0" t="0"/>
          <a:stretch/>
        </p:blipFill>
        <p:spPr>
          <a:xfrm>
            <a:off x="9844000" y="604218"/>
            <a:ext cx="2195600" cy="1463733"/>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81"/>
          <p:cNvSpPr txBox="1"/>
          <p:nvPr>
            <p:ph type="title"/>
          </p:nvPr>
        </p:nvSpPr>
        <p:spPr>
          <a:xfrm>
            <a:off x="1224891" y="1119198"/>
            <a:ext cx="7236847" cy="891891"/>
          </a:xfrm>
          <a:prstGeom prst="rect">
            <a:avLst/>
          </a:prstGeom>
          <a:solidFill>
            <a:srgbClr val="253D79"/>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2800"/>
              <a:buFont typeface="Quattrocento Sans"/>
              <a:buNone/>
            </a:pPr>
            <a:r>
              <a:rPr b="1" lang="en-US" sz="2800" cap="none">
                <a:solidFill>
                  <a:schemeClr val="lt1"/>
                </a:solidFill>
                <a:latin typeface="Quattrocento Sans"/>
                <a:ea typeface="Quattrocento Sans"/>
                <a:cs typeface="Quattrocento Sans"/>
                <a:sym typeface="Quattrocento Sans"/>
              </a:rPr>
              <a:t>POPULAR SOVEREIGNTY</a:t>
            </a:r>
            <a:endParaRPr/>
          </a:p>
        </p:txBody>
      </p:sp>
      <p:sp>
        <p:nvSpPr>
          <p:cNvPr id="578" name="Google Shape;578;p81"/>
          <p:cNvSpPr/>
          <p:nvPr/>
        </p:nvSpPr>
        <p:spPr>
          <a:xfrm>
            <a:off x="673424" y="2543654"/>
            <a:ext cx="8020466" cy="34163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3600">
                <a:solidFill>
                  <a:srgbClr val="002060"/>
                </a:solidFill>
                <a:latin typeface="Calibri"/>
                <a:ea typeface="Calibri"/>
                <a:cs typeface="Calibri"/>
                <a:sym typeface="Calibri"/>
              </a:rPr>
              <a:t>This is a just a fancy way of saying that the U.S. Constitution establishes a government that’s driven by us—not a monarch, not the elites, not an aristocracy—but by us, the American people.</a:t>
            </a:r>
            <a:endParaRPr b="0" i="0" sz="3600" u="none" cap="none" strike="noStrike">
              <a:solidFill>
                <a:srgbClr val="002060"/>
              </a:solidFill>
              <a:latin typeface="Calibri"/>
              <a:ea typeface="Calibri"/>
              <a:cs typeface="Calibri"/>
              <a:sym typeface="Calibri"/>
            </a:endParaRPr>
          </a:p>
        </p:txBody>
      </p:sp>
      <p:sp>
        <p:nvSpPr>
          <p:cNvPr id="579" name="Google Shape;579;p81"/>
          <p:cNvSpPr/>
          <p:nvPr/>
        </p:nvSpPr>
        <p:spPr>
          <a:xfrm>
            <a:off x="9658350" y="0"/>
            <a:ext cx="2533650" cy="6858000"/>
          </a:xfrm>
          <a:prstGeom prst="rect">
            <a:avLst/>
          </a:prstGeom>
          <a:solidFill>
            <a:srgbClr val="253D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80" name="Google Shape;580;p81"/>
          <p:cNvSpPr/>
          <p:nvPr/>
        </p:nvSpPr>
        <p:spPr>
          <a:xfrm>
            <a:off x="9658350" y="1"/>
            <a:ext cx="2533650" cy="6857999"/>
          </a:xfrm>
          <a:prstGeom prst="rect">
            <a:avLst/>
          </a:prstGeom>
          <a:solidFill>
            <a:srgbClr val="253E79"/>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Principles of the American Constitution: </a:t>
            </a:r>
            <a:endParaRPr/>
          </a:p>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1776-1787 </a:t>
            </a:r>
            <a:endParaRPr b="0" i="0" sz="1800" u="none" cap="none" strike="noStrike">
              <a:solidFill>
                <a:srgbClr val="FFFFFF"/>
              </a:solidFill>
              <a:latin typeface="Quattrocento Sans"/>
              <a:ea typeface="Quattrocento Sans"/>
              <a:cs typeface="Quattrocento Sans"/>
              <a:sym typeface="Quattrocento Sans"/>
            </a:endParaRPr>
          </a:p>
        </p:txBody>
      </p:sp>
      <p:pic>
        <p:nvPicPr>
          <p:cNvPr id="581" name="Google Shape;581;p81"/>
          <p:cNvPicPr preferRelativeResize="0"/>
          <p:nvPr/>
        </p:nvPicPr>
        <p:blipFill rotWithShape="1">
          <a:blip r:embed="rId3">
            <a:alphaModFix/>
          </a:blip>
          <a:srcRect b="0" l="0" r="0" t="0"/>
          <a:stretch/>
        </p:blipFill>
        <p:spPr>
          <a:xfrm>
            <a:off x="10170166" y="5956642"/>
            <a:ext cx="1510018" cy="436228"/>
          </a:xfrm>
          <a:prstGeom prst="rect">
            <a:avLst/>
          </a:prstGeom>
          <a:noFill/>
          <a:ln cap="flat" cmpd="sng" w="9525">
            <a:solidFill>
              <a:schemeClr val="lt1"/>
            </a:solidFill>
            <a:prstDash val="solid"/>
            <a:round/>
            <a:headEnd len="sm" w="sm" type="none"/>
            <a:tailEnd len="sm" w="sm" type="none"/>
          </a:ln>
        </p:spPr>
      </p:pic>
      <p:pic>
        <p:nvPicPr>
          <p:cNvPr id="582" name="Google Shape;582;p81"/>
          <p:cNvPicPr preferRelativeResize="0"/>
          <p:nvPr/>
        </p:nvPicPr>
        <p:blipFill rotWithShape="1">
          <a:blip r:embed="rId4">
            <a:alphaModFix/>
          </a:blip>
          <a:srcRect b="0" l="0" r="0" t="0"/>
          <a:stretch/>
        </p:blipFill>
        <p:spPr>
          <a:xfrm>
            <a:off x="9844000" y="604218"/>
            <a:ext cx="2195600" cy="1463733"/>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82"/>
          <p:cNvSpPr/>
          <p:nvPr/>
        </p:nvSpPr>
        <p:spPr>
          <a:xfrm>
            <a:off x="5886450" y="1043467"/>
            <a:ext cx="2850301" cy="286232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3600">
                <a:solidFill>
                  <a:srgbClr val="002060"/>
                </a:solidFill>
                <a:latin typeface="Calibri"/>
                <a:ea typeface="Calibri"/>
                <a:cs typeface="Calibri"/>
                <a:sym typeface="Calibri"/>
              </a:rPr>
              <a:t>“government of the people, by the people, for the people.”</a:t>
            </a:r>
            <a:endParaRPr b="0" i="0" sz="3600" u="none" cap="none" strike="noStrike">
              <a:solidFill>
                <a:srgbClr val="002060"/>
              </a:solidFill>
              <a:latin typeface="Calibri"/>
              <a:ea typeface="Calibri"/>
              <a:cs typeface="Calibri"/>
              <a:sym typeface="Calibri"/>
            </a:endParaRPr>
          </a:p>
        </p:txBody>
      </p:sp>
      <p:sp>
        <p:nvSpPr>
          <p:cNvPr id="588" name="Google Shape;588;p82"/>
          <p:cNvSpPr/>
          <p:nvPr/>
        </p:nvSpPr>
        <p:spPr>
          <a:xfrm>
            <a:off x="9658350" y="0"/>
            <a:ext cx="2533650" cy="6858000"/>
          </a:xfrm>
          <a:prstGeom prst="rect">
            <a:avLst/>
          </a:prstGeom>
          <a:solidFill>
            <a:srgbClr val="253D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89" name="Google Shape;589;p82"/>
          <p:cNvSpPr/>
          <p:nvPr/>
        </p:nvSpPr>
        <p:spPr>
          <a:xfrm>
            <a:off x="9658350" y="1"/>
            <a:ext cx="2533650" cy="6857999"/>
          </a:xfrm>
          <a:prstGeom prst="rect">
            <a:avLst/>
          </a:prstGeom>
          <a:solidFill>
            <a:srgbClr val="253E79"/>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Principles of the American Constitution: </a:t>
            </a:r>
            <a:endParaRPr/>
          </a:p>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1776-1787 </a:t>
            </a:r>
            <a:endParaRPr b="0" i="0" sz="1800" u="none" cap="none" strike="noStrike">
              <a:solidFill>
                <a:srgbClr val="FFFFFF"/>
              </a:solidFill>
              <a:latin typeface="Quattrocento Sans"/>
              <a:ea typeface="Quattrocento Sans"/>
              <a:cs typeface="Quattrocento Sans"/>
              <a:sym typeface="Quattrocento Sans"/>
            </a:endParaRPr>
          </a:p>
        </p:txBody>
      </p:sp>
      <p:pic>
        <p:nvPicPr>
          <p:cNvPr id="590" name="Google Shape;590;p82"/>
          <p:cNvPicPr preferRelativeResize="0"/>
          <p:nvPr/>
        </p:nvPicPr>
        <p:blipFill rotWithShape="1">
          <a:blip r:embed="rId3">
            <a:alphaModFix/>
          </a:blip>
          <a:srcRect b="0" l="0" r="0" t="0"/>
          <a:stretch/>
        </p:blipFill>
        <p:spPr>
          <a:xfrm>
            <a:off x="10170166" y="5956642"/>
            <a:ext cx="1510018" cy="436228"/>
          </a:xfrm>
          <a:prstGeom prst="rect">
            <a:avLst/>
          </a:prstGeom>
          <a:noFill/>
          <a:ln cap="flat" cmpd="sng" w="9525">
            <a:solidFill>
              <a:schemeClr val="lt1"/>
            </a:solidFill>
            <a:prstDash val="solid"/>
            <a:round/>
            <a:headEnd len="sm" w="sm" type="none"/>
            <a:tailEnd len="sm" w="sm" type="none"/>
          </a:ln>
        </p:spPr>
      </p:pic>
      <p:pic>
        <p:nvPicPr>
          <p:cNvPr id="591" name="Google Shape;591;p82"/>
          <p:cNvPicPr preferRelativeResize="0"/>
          <p:nvPr/>
        </p:nvPicPr>
        <p:blipFill rotWithShape="1">
          <a:blip r:embed="rId4">
            <a:alphaModFix/>
          </a:blip>
          <a:srcRect b="0" l="0" r="0" t="0"/>
          <a:stretch/>
        </p:blipFill>
        <p:spPr>
          <a:xfrm>
            <a:off x="9844000" y="604218"/>
            <a:ext cx="2195600" cy="1463733"/>
          </a:xfrm>
          <a:prstGeom prst="rect">
            <a:avLst/>
          </a:prstGeom>
          <a:noFill/>
          <a:ln cap="flat" cmpd="sng" w="9525">
            <a:solidFill>
              <a:schemeClr val="lt1"/>
            </a:solidFill>
            <a:prstDash val="solid"/>
            <a:round/>
            <a:headEnd len="sm" w="sm" type="none"/>
            <a:tailEnd len="sm" w="sm" type="none"/>
          </a:ln>
        </p:spPr>
      </p:pic>
      <p:pic>
        <p:nvPicPr>
          <p:cNvPr descr="An iconic photograph of a bearded Abraham Lincoln showing his head and shoulders." id="592" name="Google Shape;592;p82"/>
          <p:cNvPicPr preferRelativeResize="0"/>
          <p:nvPr/>
        </p:nvPicPr>
        <p:blipFill rotWithShape="1">
          <a:blip r:embed="rId5">
            <a:alphaModFix/>
          </a:blip>
          <a:srcRect b="0" l="0" r="0" t="0"/>
          <a:stretch/>
        </p:blipFill>
        <p:spPr>
          <a:xfrm>
            <a:off x="713499" y="604218"/>
            <a:ext cx="4558605" cy="5875052"/>
          </a:xfrm>
          <a:prstGeom prst="rect">
            <a:avLst/>
          </a:prstGeom>
          <a:noFill/>
          <a:ln>
            <a:noFill/>
          </a:ln>
          <a:effectLst>
            <a:outerShdw blurRad="292100" rotWithShape="0" algn="tl" dir="2700000" dist="139700">
              <a:srgbClr val="333333">
                <a:alpha val="64705"/>
              </a:srgbClr>
            </a:outerShdw>
          </a:effectLst>
        </p:spPr>
      </p:pic>
      <p:sp>
        <p:nvSpPr>
          <p:cNvPr id="593" name="Google Shape;593;p82"/>
          <p:cNvSpPr/>
          <p:nvPr/>
        </p:nvSpPr>
        <p:spPr>
          <a:xfrm>
            <a:off x="4272732" y="5676615"/>
            <a:ext cx="2951365" cy="532000"/>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667">
                <a:solidFill>
                  <a:srgbClr val="FFFFFF"/>
                </a:solidFill>
                <a:latin typeface="Calibri"/>
                <a:ea typeface="Calibri"/>
                <a:cs typeface="Calibri"/>
                <a:sym typeface="Calibri"/>
              </a:rPr>
              <a:t>Abraham Lincoln</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83"/>
          <p:cNvSpPr txBox="1"/>
          <p:nvPr>
            <p:ph type="title"/>
          </p:nvPr>
        </p:nvSpPr>
        <p:spPr>
          <a:xfrm>
            <a:off x="1224891" y="1119198"/>
            <a:ext cx="7236847" cy="891891"/>
          </a:xfrm>
          <a:prstGeom prst="rect">
            <a:avLst/>
          </a:prstGeom>
          <a:solidFill>
            <a:srgbClr val="253D79"/>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2800"/>
              <a:buFont typeface="Quattrocento Sans"/>
              <a:buNone/>
            </a:pPr>
            <a:r>
              <a:rPr b="1" lang="en-US" sz="2800" cap="none">
                <a:solidFill>
                  <a:schemeClr val="lt1"/>
                </a:solidFill>
                <a:latin typeface="Quattrocento Sans"/>
                <a:ea typeface="Quattrocento Sans"/>
                <a:cs typeface="Quattrocento Sans"/>
                <a:sym typeface="Quattrocento Sans"/>
              </a:rPr>
              <a:t>SOCIAL CONTRACT THEORY</a:t>
            </a:r>
            <a:endParaRPr/>
          </a:p>
        </p:txBody>
      </p:sp>
      <p:sp>
        <p:nvSpPr>
          <p:cNvPr id="599" name="Google Shape;599;p83"/>
          <p:cNvSpPr/>
          <p:nvPr/>
        </p:nvSpPr>
        <p:spPr>
          <a:xfrm>
            <a:off x="673424" y="2543654"/>
            <a:ext cx="8020466" cy="34163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3600">
                <a:solidFill>
                  <a:srgbClr val="002060"/>
                </a:solidFill>
                <a:latin typeface="Calibri"/>
                <a:ea typeface="Calibri"/>
                <a:cs typeface="Calibri"/>
                <a:sym typeface="Calibri"/>
              </a:rPr>
              <a:t>All legitimate governments are based upon the consent of the people.  Governments had the responsibility to protect individual natural rights in return for the obligations of responsible citizenship.</a:t>
            </a:r>
            <a:endParaRPr b="0" i="0" sz="3600" u="none" cap="none" strike="noStrike">
              <a:solidFill>
                <a:srgbClr val="002060"/>
              </a:solidFill>
              <a:latin typeface="Calibri"/>
              <a:ea typeface="Calibri"/>
              <a:cs typeface="Calibri"/>
              <a:sym typeface="Calibri"/>
            </a:endParaRPr>
          </a:p>
        </p:txBody>
      </p:sp>
      <p:sp>
        <p:nvSpPr>
          <p:cNvPr id="600" name="Google Shape;600;p83"/>
          <p:cNvSpPr/>
          <p:nvPr/>
        </p:nvSpPr>
        <p:spPr>
          <a:xfrm>
            <a:off x="9658350" y="0"/>
            <a:ext cx="2533650" cy="6858000"/>
          </a:xfrm>
          <a:prstGeom prst="rect">
            <a:avLst/>
          </a:prstGeom>
          <a:solidFill>
            <a:srgbClr val="253D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01" name="Google Shape;601;p83"/>
          <p:cNvSpPr/>
          <p:nvPr/>
        </p:nvSpPr>
        <p:spPr>
          <a:xfrm>
            <a:off x="9658350" y="1"/>
            <a:ext cx="2533650" cy="6857999"/>
          </a:xfrm>
          <a:prstGeom prst="rect">
            <a:avLst/>
          </a:prstGeom>
          <a:solidFill>
            <a:srgbClr val="253E79"/>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Principles of the American Constitution: </a:t>
            </a:r>
            <a:endParaRPr/>
          </a:p>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1776-1787 </a:t>
            </a:r>
            <a:endParaRPr b="0" i="0" sz="1800" u="none" cap="none" strike="noStrike">
              <a:solidFill>
                <a:srgbClr val="FFFFFF"/>
              </a:solidFill>
              <a:latin typeface="Quattrocento Sans"/>
              <a:ea typeface="Quattrocento Sans"/>
              <a:cs typeface="Quattrocento Sans"/>
              <a:sym typeface="Quattrocento Sans"/>
            </a:endParaRPr>
          </a:p>
        </p:txBody>
      </p:sp>
      <p:pic>
        <p:nvPicPr>
          <p:cNvPr id="602" name="Google Shape;602;p83"/>
          <p:cNvPicPr preferRelativeResize="0"/>
          <p:nvPr/>
        </p:nvPicPr>
        <p:blipFill rotWithShape="1">
          <a:blip r:embed="rId3">
            <a:alphaModFix/>
          </a:blip>
          <a:srcRect b="0" l="0" r="0" t="0"/>
          <a:stretch/>
        </p:blipFill>
        <p:spPr>
          <a:xfrm>
            <a:off x="10170166" y="5956642"/>
            <a:ext cx="1510018" cy="436228"/>
          </a:xfrm>
          <a:prstGeom prst="rect">
            <a:avLst/>
          </a:prstGeom>
          <a:noFill/>
          <a:ln cap="flat" cmpd="sng" w="9525">
            <a:solidFill>
              <a:schemeClr val="lt1"/>
            </a:solidFill>
            <a:prstDash val="solid"/>
            <a:round/>
            <a:headEnd len="sm" w="sm" type="none"/>
            <a:tailEnd len="sm" w="sm" type="none"/>
          </a:ln>
        </p:spPr>
      </p:pic>
      <p:pic>
        <p:nvPicPr>
          <p:cNvPr id="603" name="Google Shape;603;p83"/>
          <p:cNvPicPr preferRelativeResize="0"/>
          <p:nvPr/>
        </p:nvPicPr>
        <p:blipFill rotWithShape="1">
          <a:blip r:embed="rId4">
            <a:alphaModFix/>
          </a:blip>
          <a:srcRect b="0" l="0" r="0" t="0"/>
          <a:stretch/>
        </p:blipFill>
        <p:spPr>
          <a:xfrm>
            <a:off x="9844000" y="604218"/>
            <a:ext cx="2195600" cy="1463733"/>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pic>
        <p:nvPicPr>
          <p:cNvPr descr="John Locke - Wikipedia" id="608" name="Google Shape;608;p84"/>
          <p:cNvPicPr preferRelativeResize="0"/>
          <p:nvPr/>
        </p:nvPicPr>
        <p:blipFill rotWithShape="1">
          <a:blip r:embed="rId3">
            <a:alphaModFix/>
          </a:blip>
          <a:srcRect b="0" l="0" r="0" t="0"/>
          <a:stretch/>
        </p:blipFill>
        <p:spPr>
          <a:xfrm>
            <a:off x="1551962" y="1712657"/>
            <a:ext cx="3129227" cy="4359267"/>
          </a:xfrm>
          <a:prstGeom prst="rect">
            <a:avLst/>
          </a:prstGeom>
          <a:noFill/>
          <a:ln>
            <a:noFill/>
          </a:ln>
          <a:effectLst>
            <a:outerShdw blurRad="292100" rotWithShape="0" algn="tl" dir="2700000" dist="139700">
              <a:srgbClr val="333333">
                <a:alpha val="64705"/>
              </a:srgbClr>
            </a:outerShdw>
          </a:effectLst>
        </p:spPr>
      </p:pic>
      <p:sp>
        <p:nvSpPr>
          <p:cNvPr id="609" name="Google Shape;609;p84"/>
          <p:cNvSpPr txBox="1"/>
          <p:nvPr/>
        </p:nvSpPr>
        <p:spPr>
          <a:xfrm>
            <a:off x="859094" y="326224"/>
            <a:ext cx="8056306" cy="888214"/>
          </a:xfrm>
          <a:prstGeom prst="rect">
            <a:avLst/>
          </a:prstGeom>
          <a:solidFill>
            <a:srgbClr val="253D79"/>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FFFFFF"/>
              </a:buClr>
              <a:buSzPts val="2800"/>
              <a:buFont typeface="Quattrocento Sans"/>
              <a:buNone/>
            </a:pPr>
            <a:r>
              <a:rPr b="1" lang="en-US" sz="2800" cap="none">
                <a:solidFill>
                  <a:srgbClr val="FFFFFF"/>
                </a:solidFill>
                <a:latin typeface="Quattrocento Sans"/>
                <a:ea typeface="Quattrocento Sans"/>
                <a:cs typeface="Quattrocento Sans"/>
                <a:sym typeface="Quattrocento Sans"/>
              </a:rPr>
              <a:t>THE ENLIGHTENMENT</a:t>
            </a:r>
            <a:endParaRPr b="1" sz="2800" u="none" cap="none" strike="noStrike">
              <a:solidFill>
                <a:srgbClr val="FFFFFF"/>
              </a:solidFill>
              <a:latin typeface="Quattrocento Sans"/>
              <a:ea typeface="Quattrocento Sans"/>
              <a:cs typeface="Quattrocento Sans"/>
              <a:sym typeface="Quattrocento Sans"/>
            </a:endParaRPr>
          </a:p>
        </p:txBody>
      </p:sp>
      <p:sp>
        <p:nvSpPr>
          <p:cNvPr id="610" name="Google Shape;610;p84"/>
          <p:cNvSpPr/>
          <p:nvPr/>
        </p:nvSpPr>
        <p:spPr>
          <a:xfrm>
            <a:off x="9658350" y="0"/>
            <a:ext cx="2533650" cy="6858000"/>
          </a:xfrm>
          <a:prstGeom prst="rect">
            <a:avLst/>
          </a:prstGeom>
          <a:solidFill>
            <a:srgbClr val="253D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11" name="Google Shape;611;p84"/>
          <p:cNvSpPr/>
          <p:nvPr/>
        </p:nvSpPr>
        <p:spPr>
          <a:xfrm>
            <a:off x="9658350" y="1"/>
            <a:ext cx="2533650" cy="6857999"/>
          </a:xfrm>
          <a:prstGeom prst="rect">
            <a:avLst/>
          </a:prstGeom>
          <a:solidFill>
            <a:srgbClr val="253E79"/>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Principles of the American Constitution: </a:t>
            </a:r>
            <a:endParaRPr/>
          </a:p>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1776-1787 </a:t>
            </a:r>
            <a:endParaRPr b="0" i="0" sz="1800" u="none" cap="none" strike="noStrike">
              <a:solidFill>
                <a:srgbClr val="FFFFFF"/>
              </a:solidFill>
              <a:latin typeface="Quattrocento Sans"/>
              <a:ea typeface="Quattrocento Sans"/>
              <a:cs typeface="Quattrocento Sans"/>
              <a:sym typeface="Quattrocento Sans"/>
            </a:endParaRPr>
          </a:p>
        </p:txBody>
      </p:sp>
      <p:pic>
        <p:nvPicPr>
          <p:cNvPr id="612" name="Google Shape;612;p84"/>
          <p:cNvPicPr preferRelativeResize="0"/>
          <p:nvPr/>
        </p:nvPicPr>
        <p:blipFill rotWithShape="1">
          <a:blip r:embed="rId4">
            <a:alphaModFix/>
          </a:blip>
          <a:srcRect b="0" l="0" r="0" t="0"/>
          <a:stretch/>
        </p:blipFill>
        <p:spPr>
          <a:xfrm>
            <a:off x="10170166" y="5956642"/>
            <a:ext cx="1510018" cy="436228"/>
          </a:xfrm>
          <a:prstGeom prst="rect">
            <a:avLst/>
          </a:prstGeom>
          <a:noFill/>
          <a:ln cap="flat" cmpd="sng" w="9525">
            <a:solidFill>
              <a:schemeClr val="lt1"/>
            </a:solidFill>
            <a:prstDash val="solid"/>
            <a:round/>
            <a:headEnd len="sm" w="sm" type="none"/>
            <a:tailEnd len="sm" w="sm" type="none"/>
          </a:ln>
        </p:spPr>
      </p:pic>
      <p:pic>
        <p:nvPicPr>
          <p:cNvPr id="613" name="Google Shape;613;p84"/>
          <p:cNvPicPr preferRelativeResize="0"/>
          <p:nvPr/>
        </p:nvPicPr>
        <p:blipFill rotWithShape="1">
          <a:blip r:embed="rId5">
            <a:alphaModFix/>
          </a:blip>
          <a:srcRect b="0" l="0" r="0" t="0"/>
          <a:stretch/>
        </p:blipFill>
        <p:spPr>
          <a:xfrm>
            <a:off x="9844000" y="604218"/>
            <a:ext cx="2195600" cy="1463733"/>
          </a:xfrm>
          <a:prstGeom prst="rect">
            <a:avLst/>
          </a:prstGeom>
          <a:noFill/>
          <a:ln cap="flat" cmpd="sng" w="9525">
            <a:solidFill>
              <a:schemeClr val="lt1"/>
            </a:solidFill>
            <a:prstDash val="solid"/>
            <a:round/>
            <a:headEnd len="sm" w="sm" type="none"/>
            <a:tailEnd len="sm" w="sm" type="none"/>
          </a:ln>
        </p:spPr>
      </p:pic>
      <p:pic>
        <p:nvPicPr>
          <p:cNvPr id="614" name="Google Shape;614;p84"/>
          <p:cNvPicPr preferRelativeResize="0"/>
          <p:nvPr/>
        </p:nvPicPr>
        <p:blipFill rotWithShape="1">
          <a:blip r:embed="rId6">
            <a:alphaModFix/>
          </a:blip>
          <a:srcRect b="0" l="0" r="0" t="0"/>
          <a:stretch/>
        </p:blipFill>
        <p:spPr>
          <a:xfrm>
            <a:off x="5729962" y="1712657"/>
            <a:ext cx="3129227" cy="4357449"/>
          </a:xfrm>
          <a:prstGeom prst="rect">
            <a:avLst/>
          </a:prstGeom>
          <a:noFill/>
          <a:ln>
            <a:noFill/>
          </a:ln>
        </p:spPr>
      </p:pic>
      <p:sp>
        <p:nvSpPr>
          <p:cNvPr id="615" name="Google Shape;615;p84"/>
          <p:cNvSpPr/>
          <p:nvPr/>
        </p:nvSpPr>
        <p:spPr>
          <a:xfrm>
            <a:off x="182208" y="5215221"/>
            <a:ext cx="2951365" cy="532000"/>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667">
                <a:solidFill>
                  <a:srgbClr val="FFFFFF"/>
                </a:solidFill>
                <a:latin typeface="Calibri"/>
                <a:ea typeface="Calibri"/>
                <a:cs typeface="Calibri"/>
                <a:sym typeface="Calibri"/>
              </a:rPr>
              <a:t>John Locke </a:t>
            </a:r>
            <a:endParaRPr/>
          </a:p>
        </p:txBody>
      </p:sp>
      <p:sp>
        <p:nvSpPr>
          <p:cNvPr id="616" name="Google Shape;616;p84"/>
          <p:cNvSpPr/>
          <p:nvPr/>
        </p:nvSpPr>
        <p:spPr>
          <a:xfrm>
            <a:off x="4930801" y="5366378"/>
            <a:ext cx="3755999" cy="532000"/>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667">
                <a:solidFill>
                  <a:srgbClr val="FFFFFF"/>
                </a:solidFill>
                <a:latin typeface="Calibri"/>
                <a:ea typeface="Calibri"/>
                <a:cs typeface="Calibri"/>
                <a:sym typeface="Calibri"/>
              </a:rPr>
              <a:t>Jean-Jacques Rousseau</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EEF7"/>
        </a:solidFill>
      </p:bgPr>
    </p:bg>
    <p:spTree>
      <p:nvGrpSpPr>
        <p:cNvPr id="620" name="Shape 620"/>
        <p:cNvGrpSpPr/>
        <p:nvPr/>
      </p:nvGrpSpPr>
      <p:grpSpPr>
        <a:xfrm>
          <a:off x="0" y="0"/>
          <a:ext cx="0" cy="0"/>
          <a:chOff x="0" y="0"/>
          <a:chExt cx="0" cy="0"/>
        </a:xfrm>
      </p:grpSpPr>
      <p:sp>
        <p:nvSpPr>
          <p:cNvPr id="621" name="Google Shape;621;p85"/>
          <p:cNvSpPr/>
          <p:nvPr/>
        </p:nvSpPr>
        <p:spPr>
          <a:xfrm>
            <a:off x="612395" y="536896"/>
            <a:ext cx="8714485" cy="1084956"/>
          </a:xfrm>
          <a:prstGeom prst="rect">
            <a:avLst/>
          </a:prstGeom>
          <a:solidFill>
            <a:srgbClr val="253D79"/>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2800" u="none" cap="none" strike="noStrike">
                <a:solidFill>
                  <a:srgbClr val="FFFFFF"/>
                </a:solidFill>
                <a:latin typeface="Quattrocento Sans"/>
                <a:ea typeface="Quattrocento Sans"/>
                <a:cs typeface="Quattrocento Sans"/>
                <a:sym typeface="Quattrocento Sans"/>
              </a:rPr>
              <a:t>WHERE IS </a:t>
            </a:r>
            <a:r>
              <a:rPr b="1" lang="en-US" sz="2800" cap="none">
                <a:solidFill>
                  <a:srgbClr val="FFFFFF"/>
                </a:solidFill>
                <a:latin typeface="Quattrocento Sans"/>
                <a:ea typeface="Quattrocento Sans"/>
                <a:cs typeface="Quattrocento Sans"/>
                <a:sym typeface="Quattrocento Sans"/>
              </a:rPr>
              <a:t>POPULAR SOVEREIGNTY </a:t>
            </a:r>
            <a:r>
              <a:rPr b="1" i="0" lang="en-US" sz="2800" u="none" cap="none" strike="noStrike">
                <a:solidFill>
                  <a:srgbClr val="FFFFFF"/>
                </a:solidFill>
                <a:latin typeface="Quattrocento Sans"/>
                <a:ea typeface="Quattrocento Sans"/>
                <a:cs typeface="Quattrocento Sans"/>
                <a:sym typeface="Quattrocento Sans"/>
              </a:rPr>
              <a:t>IN THE CONSTITUTION </a:t>
            </a:r>
            <a:endParaRPr/>
          </a:p>
        </p:txBody>
      </p:sp>
      <p:sp>
        <p:nvSpPr>
          <p:cNvPr id="622" name="Google Shape;622;p85"/>
          <p:cNvSpPr/>
          <p:nvPr/>
        </p:nvSpPr>
        <p:spPr>
          <a:xfrm>
            <a:off x="4657908" y="2258346"/>
            <a:ext cx="4668972" cy="3385542"/>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rgbClr val="253D79"/>
              </a:buClr>
              <a:buSzPts val="2800"/>
              <a:buFont typeface="Arial"/>
              <a:buChar char="•"/>
            </a:pPr>
            <a:r>
              <a:rPr b="1" lang="en-US" sz="2800">
                <a:solidFill>
                  <a:srgbClr val="253D79"/>
                </a:solidFill>
                <a:latin typeface="Calibri"/>
                <a:ea typeface="Calibri"/>
                <a:cs typeface="Calibri"/>
                <a:sym typeface="Calibri"/>
              </a:rPr>
              <a:t>Preamble</a:t>
            </a:r>
            <a:r>
              <a:rPr lang="en-US" sz="2800">
                <a:solidFill>
                  <a:srgbClr val="253D79"/>
                </a:solidFill>
                <a:latin typeface="Calibri"/>
                <a:ea typeface="Calibri"/>
                <a:cs typeface="Calibri"/>
                <a:sym typeface="Calibri"/>
              </a:rPr>
              <a:t>—“We the People”</a:t>
            </a:r>
            <a:endParaRPr/>
          </a:p>
          <a:p>
            <a:pPr indent="-285750" lvl="0" marL="285750" marR="0" rtl="0" algn="l">
              <a:spcBef>
                <a:spcPts val="0"/>
              </a:spcBef>
              <a:spcAft>
                <a:spcPts val="0"/>
              </a:spcAft>
              <a:buClr>
                <a:srgbClr val="253D79"/>
              </a:buClr>
              <a:buSzPts val="2800"/>
              <a:buFont typeface="Arial"/>
              <a:buChar char="•"/>
            </a:pPr>
            <a:r>
              <a:rPr b="1" lang="en-US" sz="2800">
                <a:solidFill>
                  <a:srgbClr val="253D79"/>
                </a:solidFill>
                <a:latin typeface="Calibri"/>
                <a:ea typeface="Calibri"/>
                <a:cs typeface="Calibri"/>
                <a:sym typeface="Calibri"/>
              </a:rPr>
              <a:t>Article VII</a:t>
            </a:r>
            <a:r>
              <a:rPr lang="en-US" sz="2800">
                <a:solidFill>
                  <a:srgbClr val="253D79"/>
                </a:solidFill>
                <a:latin typeface="Calibri"/>
                <a:ea typeface="Calibri"/>
                <a:cs typeface="Calibri"/>
                <a:sym typeface="Calibri"/>
              </a:rPr>
              <a:t>—Constitution’s ratification (or approval)process</a:t>
            </a:r>
            <a:endParaRPr/>
          </a:p>
          <a:p>
            <a:pPr indent="-285750" lvl="0" marL="285750" marR="0" rtl="0" algn="l">
              <a:spcBef>
                <a:spcPts val="0"/>
              </a:spcBef>
              <a:spcAft>
                <a:spcPts val="0"/>
              </a:spcAft>
              <a:buClr>
                <a:srgbClr val="253D79"/>
              </a:buClr>
              <a:buSzPts val="2800"/>
              <a:buFont typeface="Arial"/>
              <a:buChar char="•"/>
            </a:pPr>
            <a:r>
              <a:rPr b="1" lang="en-US" sz="2800">
                <a:solidFill>
                  <a:srgbClr val="253D79"/>
                </a:solidFill>
                <a:latin typeface="Calibri"/>
                <a:ea typeface="Calibri"/>
                <a:cs typeface="Calibri"/>
                <a:sym typeface="Calibri"/>
              </a:rPr>
              <a:t>Article V</a:t>
            </a:r>
            <a:r>
              <a:rPr lang="en-US" sz="2800">
                <a:solidFill>
                  <a:srgbClr val="253D79"/>
                </a:solidFill>
                <a:latin typeface="Calibri"/>
                <a:ea typeface="Calibri"/>
                <a:cs typeface="Calibri"/>
                <a:sym typeface="Calibri"/>
              </a:rPr>
              <a:t>—amendment process</a:t>
            </a:r>
            <a:endParaRPr/>
          </a:p>
          <a:p>
            <a:pPr indent="-285750" lvl="0" marL="285750" marR="0" rtl="0" algn="l">
              <a:spcBef>
                <a:spcPts val="0"/>
              </a:spcBef>
              <a:spcAft>
                <a:spcPts val="0"/>
              </a:spcAft>
              <a:buClr>
                <a:srgbClr val="253D79"/>
              </a:buClr>
              <a:buSzPts val="2800"/>
              <a:buFont typeface="Arial"/>
              <a:buChar char="•"/>
            </a:pPr>
            <a:r>
              <a:rPr b="1" lang="en-US" sz="2800">
                <a:solidFill>
                  <a:srgbClr val="253D79"/>
                </a:solidFill>
                <a:latin typeface="Calibri"/>
                <a:ea typeface="Calibri"/>
                <a:cs typeface="Calibri"/>
                <a:sym typeface="Calibri"/>
              </a:rPr>
              <a:t>Elections</a:t>
            </a:r>
            <a:r>
              <a:rPr lang="en-US" sz="2800">
                <a:solidFill>
                  <a:srgbClr val="253D79"/>
                </a:solidFill>
                <a:latin typeface="Calibri"/>
                <a:ea typeface="Calibri"/>
                <a:cs typeface="Calibri"/>
                <a:sym typeface="Calibri"/>
              </a:rPr>
              <a:t> </a:t>
            </a:r>
            <a:endParaRPr/>
          </a:p>
          <a:p>
            <a:pPr indent="-171450" lvl="0" marL="285750" marR="0" rtl="0" algn="l">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23" name="Google Shape;623;p85"/>
          <p:cNvSpPr/>
          <p:nvPr/>
        </p:nvSpPr>
        <p:spPr>
          <a:xfrm>
            <a:off x="9658350" y="0"/>
            <a:ext cx="2533650" cy="6858000"/>
          </a:xfrm>
          <a:prstGeom prst="rect">
            <a:avLst/>
          </a:prstGeom>
          <a:solidFill>
            <a:srgbClr val="253D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24" name="Google Shape;624;p85"/>
          <p:cNvSpPr/>
          <p:nvPr/>
        </p:nvSpPr>
        <p:spPr>
          <a:xfrm>
            <a:off x="9658350" y="1"/>
            <a:ext cx="2533650" cy="6857999"/>
          </a:xfrm>
          <a:prstGeom prst="rect">
            <a:avLst/>
          </a:prstGeom>
          <a:solidFill>
            <a:srgbClr val="253E79"/>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Principles of the American Constitution: </a:t>
            </a:r>
            <a:endParaRPr/>
          </a:p>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1776-1787 </a:t>
            </a:r>
            <a:endParaRPr b="0" i="0" sz="1800" u="none" cap="none" strike="noStrike">
              <a:solidFill>
                <a:srgbClr val="FFFFFF"/>
              </a:solidFill>
              <a:latin typeface="Quattrocento Sans"/>
              <a:ea typeface="Quattrocento Sans"/>
              <a:cs typeface="Quattrocento Sans"/>
              <a:sym typeface="Quattrocento Sans"/>
            </a:endParaRPr>
          </a:p>
        </p:txBody>
      </p:sp>
      <p:pic>
        <p:nvPicPr>
          <p:cNvPr id="625" name="Google Shape;625;p85"/>
          <p:cNvPicPr preferRelativeResize="0"/>
          <p:nvPr/>
        </p:nvPicPr>
        <p:blipFill rotWithShape="1">
          <a:blip r:embed="rId3">
            <a:alphaModFix/>
          </a:blip>
          <a:srcRect b="0" l="0" r="0" t="0"/>
          <a:stretch/>
        </p:blipFill>
        <p:spPr>
          <a:xfrm>
            <a:off x="10170166" y="5956642"/>
            <a:ext cx="1510018" cy="436228"/>
          </a:xfrm>
          <a:prstGeom prst="rect">
            <a:avLst/>
          </a:prstGeom>
          <a:noFill/>
          <a:ln cap="flat" cmpd="sng" w="9525">
            <a:solidFill>
              <a:schemeClr val="lt1"/>
            </a:solidFill>
            <a:prstDash val="solid"/>
            <a:round/>
            <a:headEnd len="sm" w="sm" type="none"/>
            <a:tailEnd len="sm" w="sm" type="none"/>
          </a:ln>
        </p:spPr>
      </p:pic>
      <p:pic>
        <p:nvPicPr>
          <p:cNvPr id="626" name="Google Shape;626;p85"/>
          <p:cNvPicPr preferRelativeResize="0"/>
          <p:nvPr/>
        </p:nvPicPr>
        <p:blipFill rotWithShape="1">
          <a:blip r:embed="rId4">
            <a:alphaModFix/>
          </a:blip>
          <a:srcRect b="0" l="0" r="0" t="0"/>
          <a:stretch/>
        </p:blipFill>
        <p:spPr>
          <a:xfrm>
            <a:off x="9844000" y="604218"/>
            <a:ext cx="2195600" cy="1463733"/>
          </a:xfrm>
          <a:prstGeom prst="rect">
            <a:avLst/>
          </a:prstGeom>
          <a:noFill/>
          <a:ln cap="flat" cmpd="sng" w="9525">
            <a:solidFill>
              <a:schemeClr val="lt1"/>
            </a:solidFill>
            <a:prstDash val="solid"/>
            <a:round/>
            <a:headEnd len="sm" w="sm" type="none"/>
            <a:tailEnd len="sm" w="sm" type="none"/>
          </a:ln>
        </p:spPr>
      </p:pic>
      <p:pic>
        <p:nvPicPr>
          <p:cNvPr id="627" name="Google Shape;627;p85"/>
          <p:cNvPicPr preferRelativeResize="0"/>
          <p:nvPr/>
        </p:nvPicPr>
        <p:blipFill rotWithShape="1">
          <a:blip r:embed="rId5">
            <a:alphaModFix/>
          </a:blip>
          <a:srcRect b="0" l="0" r="0" t="0"/>
          <a:stretch/>
        </p:blipFill>
        <p:spPr>
          <a:xfrm>
            <a:off x="651108" y="2083132"/>
            <a:ext cx="3675330" cy="4447149"/>
          </a:xfrm>
          <a:prstGeom prst="rect">
            <a:avLst/>
          </a:prstGeom>
          <a:noFill/>
          <a:ln>
            <a:noFill/>
          </a:ln>
          <a:effectLst>
            <a:outerShdw blurRad="292100" rotWithShape="0" algn="tl" dir="2700000" dist="139700">
              <a:srgbClr val="333333">
                <a:alpha val="64705"/>
              </a:srgbClr>
            </a:outerShdw>
          </a:effectLst>
        </p:spPr>
      </p:pic>
      <p:pic>
        <p:nvPicPr>
          <p:cNvPr descr="Magnifying glass" id="628" name="Google Shape;628;p85"/>
          <p:cNvPicPr preferRelativeResize="0"/>
          <p:nvPr/>
        </p:nvPicPr>
        <p:blipFill rotWithShape="1">
          <a:blip r:embed="rId6">
            <a:alphaModFix/>
          </a:blip>
          <a:srcRect b="0" l="0" r="0" t="0"/>
          <a:stretch/>
        </p:blipFill>
        <p:spPr>
          <a:xfrm>
            <a:off x="1070359" y="2888292"/>
            <a:ext cx="2836827" cy="283682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pic>
        <p:nvPicPr>
          <p:cNvPr id="633" name="Google Shape;633;p86"/>
          <p:cNvPicPr preferRelativeResize="0"/>
          <p:nvPr/>
        </p:nvPicPr>
        <p:blipFill rotWithShape="1">
          <a:blip r:embed="rId3">
            <a:alphaModFix/>
          </a:blip>
          <a:srcRect b="0" l="0" r="0" t="0"/>
          <a:stretch/>
        </p:blipFill>
        <p:spPr>
          <a:xfrm>
            <a:off x="535176" y="741964"/>
            <a:ext cx="4267871" cy="5214938"/>
          </a:xfrm>
          <a:prstGeom prst="rect">
            <a:avLst/>
          </a:prstGeom>
          <a:noFill/>
          <a:ln>
            <a:noFill/>
          </a:ln>
          <a:effectLst>
            <a:outerShdw blurRad="292100" rotWithShape="0" algn="tl" dir="2700000" dist="139700">
              <a:srgbClr val="333333">
                <a:alpha val="64705"/>
              </a:srgbClr>
            </a:outerShdw>
          </a:effectLst>
        </p:spPr>
      </p:pic>
      <p:sp>
        <p:nvSpPr>
          <p:cNvPr id="634" name="Google Shape;634;p86"/>
          <p:cNvSpPr/>
          <p:nvPr/>
        </p:nvSpPr>
        <p:spPr>
          <a:xfrm>
            <a:off x="5129213" y="1043467"/>
            <a:ext cx="4202971" cy="397031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600">
                <a:solidFill>
                  <a:srgbClr val="002060"/>
                </a:solidFill>
                <a:latin typeface="Calibri"/>
                <a:ea typeface="Calibri"/>
                <a:cs typeface="Calibri"/>
                <a:sym typeface="Calibri"/>
              </a:rPr>
              <a:t>Constitution was </a:t>
            </a:r>
            <a:r>
              <a:rPr b="1" lang="en-US" sz="3600">
                <a:solidFill>
                  <a:srgbClr val="002060"/>
                </a:solidFill>
                <a:latin typeface="Calibri"/>
                <a:ea typeface="Calibri"/>
                <a:cs typeface="Calibri"/>
                <a:sym typeface="Calibri"/>
              </a:rPr>
              <a:t>“of no more consequence than the paper on which it was written” unless ratified by the American people.</a:t>
            </a:r>
            <a:endParaRPr b="0" i="0" sz="3600" u="none" cap="none" strike="noStrike">
              <a:solidFill>
                <a:srgbClr val="002060"/>
              </a:solidFill>
              <a:latin typeface="Calibri"/>
              <a:ea typeface="Calibri"/>
              <a:cs typeface="Calibri"/>
              <a:sym typeface="Calibri"/>
            </a:endParaRPr>
          </a:p>
        </p:txBody>
      </p:sp>
      <p:sp>
        <p:nvSpPr>
          <p:cNvPr id="635" name="Google Shape;635;p86"/>
          <p:cNvSpPr/>
          <p:nvPr/>
        </p:nvSpPr>
        <p:spPr>
          <a:xfrm>
            <a:off x="9658350" y="0"/>
            <a:ext cx="2533650" cy="6858000"/>
          </a:xfrm>
          <a:prstGeom prst="rect">
            <a:avLst/>
          </a:prstGeom>
          <a:solidFill>
            <a:srgbClr val="253D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36" name="Google Shape;636;p86"/>
          <p:cNvSpPr/>
          <p:nvPr/>
        </p:nvSpPr>
        <p:spPr>
          <a:xfrm>
            <a:off x="9658350" y="1"/>
            <a:ext cx="2533650" cy="6857999"/>
          </a:xfrm>
          <a:prstGeom prst="rect">
            <a:avLst/>
          </a:prstGeom>
          <a:solidFill>
            <a:srgbClr val="253E79"/>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Principles of the American Constitution: </a:t>
            </a:r>
            <a:endParaRPr/>
          </a:p>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1776-1787 </a:t>
            </a:r>
            <a:endParaRPr b="0" i="0" sz="1800" u="none" cap="none" strike="noStrike">
              <a:solidFill>
                <a:srgbClr val="FFFFFF"/>
              </a:solidFill>
              <a:latin typeface="Quattrocento Sans"/>
              <a:ea typeface="Quattrocento Sans"/>
              <a:cs typeface="Quattrocento Sans"/>
              <a:sym typeface="Quattrocento Sans"/>
            </a:endParaRPr>
          </a:p>
        </p:txBody>
      </p:sp>
      <p:pic>
        <p:nvPicPr>
          <p:cNvPr id="637" name="Google Shape;637;p86"/>
          <p:cNvPicPr preferRelativeResize="0"/>
          <p:nvPr/>
        </p:nvPicPr>
        <p:blipFill rotWithShape="1">
          <a:blip r:embed="rId4">
            <a:alphaModFix/>
          </a:blip>
          <a:srcRect b="0" l="0" r="0" t="0"/>
          <a:stretch/>
        </p:blipFill>
        <p:spPr>
          <a:xfrm>
            <a:off x="10170166" y="5956642"/>
            <a:ext cx="1510018" cy="436228"/>
          </a:xfrm>
          <a:prstGeom prst="rect">
            <a:avLst/>
          </a:prstGeom>
          <a:noFill/>
          <a:ln cap="flat" cmpd="sng" w="9525">
            <a:solidFill>
              <a:schemeClr val="lt1"/>
            </a:solidFill>
            <a:prstDash val="solid"/>
            <a:round/>
            <a:headEnd len="sm" w="sm" type="none"/>
            <a:tailEnd len="sm" w="sm" type="none"/>
          </a:ln>
        </p:spPr>
      </p:pic>
      <p:pic>
        <p:nvPicPr>
          <p:cNvPr id="638" name="Google Shape;638;p86"/>
          <p:cNvPicPr preferRelativeResize="0"/>
          <p:nvPr/>
        </p:nvPicPr>
        <p:blipFill rotWithShape="1">
          <a:blip r:embed="rId5">
            <a:alphaModFix/>
          </a:blip>
          <a:srcRect b="0" l="0" r="0" t="0"/>
          <a:stretch/>
        </p:blipFill>
        <p:spPr>
          <a:xfrm>
            <a:off x="9844000" y="604218"/>
            <a:ext cx="2195600" cy="1463733"/>
          </a:xfrm>
          <a:prstGeom prst="rect">
            <a:avLst/>
          </a:prstGeom>
          <a:noFill/>
          <a:ln cap="flat" cmpd="sng" w="9525">
            <a:solidFill>
              <a:schemeClr val="lt1"/>
            </a:solidFill>
            <a:prstDash val="solid"/>
            <a:round/>
            <a:headEnd len="sm" w="sm" type="none"/>
            <a:tailEnd len="sm" w="sm" type="none"/>
          </a:ln>
        </p:spPr>
      </p:pic>
      <p:sp>
        <p:nvSpPr>
          <p:cNvPr id="639" name="Google Shape;639;p86"/>
          <p:cNvSpPr/>
          <p:nvPr/>
        </p:nvSpPr>
        <p:spPr>
          <a:xfrm>
            <a:off x="3758382" y="5133690"/>
            <a:ext cx="2951365" cy="532000"/>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667">
                <a:solidFill>
                  <a:srgbClr val="FFFFFF"/>
                </a:solidFill>
                <a:latin typeface="Calibri"/>
                <a:ea typeface="Calibri"/>
                <a:cs typeface="Calibri"/>
                <a:sym typeface="Calibri"/>
              </a:rPr>
              <a:t>James Madison</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EEF7"/>
        </a:solidFill>
      </p:bgPr>
    </p:bg>
    <p:spTree>
      <p:nvGrpSpPr>
        <p:cNvPr id="643" name="Shape 643"/>
        <p:cNvGrpSpPr/>
        <p:nvPr/>
      </p:nvGrpSpPr>
      <p:grpSpPr>
        <a:xfrm>
          <a:off x="0" y="0"/>
          <a:ext cx="0" cy="0"/>
          <a:chOff x="0" y="0"/>
          <a:chExt cx="0" cy="0"/>
        </a:xfrm>
      </p:grpSpPr>
      <p:pic>
        <p:nvPicPr>
          <p:cNvPr id="644" name="Google Shape;644;p87"/>
          <p:cNvPicPr preferRelativeResize="0"/>
          <p:nvPr/>
        </p:nvPicPr>
        <p:blipFill rotWithShape="1">
          <a:blip r:embed="rId3">
            <a:alphaModFix/>
          </a:blip>
          <a:srcRect b="0" l="0" r="0" t="0"/>
          <a:stretch/>
        </p:blipFill>
        <p:spPr>
          <a:xfrm>
            <a:off x="1046578" y="1536088"/>
            <a:ext cx="7550087" cy="4856782"/>
          </a:xfrm>
          <a:prstGeom prst="rect">
            <a:avLst/>
          </a:prstGeom>
          <a:noFill/>
          <a:ln>
            <a:noFill/>
          </a:ln>
          <a:effectLst>
            <a:outerShdw blurRad="292100" rotWithShape="0" algn="tl" dir="2700000" dist="139700">
              <a:srgbClr val="333333">
                <a:alpha val="64705"/>
              </a:srgbClr>
            </a:outerShdw>
          </a:effectLst>
        </p:spPr>
      </p:pic>
      <p:sp>
        <p:nvSpPr>
          <p:cNvPr id="645" name="Google Shape;645;p87"/>
          <p:cNvSpPr/>
          <p:nvPr/>
        </p:nvSpPr>
        <p:spPr>
          <a:xfrm>
            <a:off x="9658350" y="0"/>
            <a:ext cx="2533650" cy="6858000"/>
          </a:xfrm>
          <a:prstGeom prst="rect">
            <a:avLst/>
          </a:prstGeom>
          <a:solidFill>
            <a:srgbClr val="253D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46" name="Google Shape;646;p87"/>
          <p:cNvSpPr/>
          <p:nvPr/>
        </p:nvSpPr>
        <p:spPr>
          <a:xfrm>
            <a:off x="9658350" y="1"/>
            <a:ext cx="2533650" cy="6857999"/>
          </a:xfrm>
          <a:prstGeom prst="rect">
            <a:avLst/>
          </a:prstGeom>
          <a:solidFill>
            <a:srgbClr val="253E79"/>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Principles of the American Constitution: </a:t>
            </a:r>
            <a:endParaRPr/>
          </a:p>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1776-1787 </a:t>
            </a:r>
            <a:endParaRPr b="0" i="0" sz="1800" u="none" cap="none" strike="noStrike">
              <a:solidFill>
                <a:srgbClr val="FFFFFF"/>
              </a:solidFill>
              <a:latin typeface="Quattrocento Sans"/>
              <a:ea typeface="Quattrocento Sans"/>
              <a:cs typeface="Quattrocento Sans"/>
              <a:sym typeface="Quattrocento Sans"/>
            </a:endParaRPr>
          </a:p>
        </p:txBody>
      </p:sp>
      <p:pic>
        <p:nvPicPr>
          <p:cNvPr id="647" name="Google Shape;647;p87"/>
          <p:cNvPicPr preferRelativeResize="0"/>
          <p:nvPr/>
        </p:nvPicPr>
        <p:blipFill rotWithShape="1">
          <a:blip r:embed="rId4">
            <a:alphaModFix/>
          </a:blip>
          <a:srcRect b="0" l="0" r="0" t="0"/>
          <a:stretch/>
        </p:blipFill>
        <p:spPr>
          <a:xfrm>
            <a:off x="10170166" y="5956642"/>
            <a:ext cx="1510018" cy="436228"/>
          </a:xfrm>
          <a:prstGeom prst="rect">
            <a:avLst/>
          </a:prstGeom>
          <a:noFill/>
          <a:ln cap="flat" cmpd="sng" w="9525">
            <a:solidFill>
              <a:schemeClr val="lt1"/>
            </a:solidFill>
            <a:prstDash val="solid"/>
            <a:round/>
            <a:headEnd len="sm" w="sm" type="none"/>
            <a:tailEnd len="sm" w="sm" type="none"/>
          </a:ln>
        </p:spPr>
      </p:pic>
      <p:pic>
        <p:nvPicPr>
          <p:cNvPr id="648" name="Google Shape;648;p87"/>
          <p:cNvPicPr preferRelativeResize="0"/>
          <p:nvPr/>
        </p:nvPicPr>
        <p:blipFill rotWithShape="1">
          <a:blip r:embed="rId5">
            <a:alphaModFix/>
          </a:blip>
          <a:srcRect b="0" l="0" r="0" t="0"/>
          <a:stretch/>
        </p:blipFill>
        <p:spPr>
          <a:xfrm>
            <a:off x="9844000" y="604218"/>
            <a:ext cx="2195600" cy="1463733"/>
          </a:xfrm>
          <a:prstGeom prst="rect">
            <a:avLst/>
          </a:prstGeom>
          <a:noFill/>
          <a:ln cap="flat" cmpd="sng" w="9525">
            <a:solidFill>
              <a:schemeClr val="lt1"/>
            </a:solidFill>
            <a:prstDash val="solid"/>
            <a:round/>
            <a:headEnd len="sm" w="sm" type="none"/>
            <a:tailEnd len="sm" w="sm" type="none"/>
          </a:ln>
        </p:spPr>
      </p:pic>
      <p:sp>
        <p:nvSpPr>
          <p:cNvPr id="649" name="Google Shape;649;p87"/>
          <p:cNvSpPr txBox="1"/>
          <p:nvPr/>
        </p:nvSpPr>
        <p:spPr>
          <a:xfrm>
            <a:off x="405522" y="341104"/>
            <a:ext cx="5823827" cy="767606"/>
          </a:xfrm>
          <a:prstGeom prst="rect">
            <a:avLst/>
          </a:prstGeom>
          <a:solidFill>
            <a:srgbClr val="253D79"/>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3600"/>
              <a:buFont typeface="Quattrocento Sans"/>
              <a:buNone/>
            </a:pPr>
            <a:r>
              <a:rPr b="1" lang="en-US" sz="3600" cap="none">
                <a:solidFill>
                  <a:schemeClr val="lt1"/>
                </a:solidFill>
                <a:latin typeface="Quattrocento Sans"/>
                <a:ea typeface="Quattrocento Sans"/>
                <a:cs typeface="Quattrocento Sans"/>
                <a:sym typeface="Quattrocento Sans"/>
              </a:rPr>
              <a:t>FEDERALISM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p88"/>
          <p:cNvSpPr txBox="1"/>
          <p:nvPr>
            <p:ph type="title"/>
          </p:nvPr>
        </p:nvSpPr>
        <p:spPr>
          <a:xfrm>
            <a:off x="1224891" y="1119198"/>
            <a:ext cx="7236847" cy="891891"/>
          </a:xfrm>
          <a:prstGeom prst="rect">
            <a:avLst/>
          </a:prstGeom>
          <a:solidFill>
            <a:srgbClr val="253D79"/>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2800"/>
              <a:buFont typeface="Quattrocento Sans"/>
              <a:buNone/>
            </a:pPr>
            <a:r>
              <a:rPr b="1" lang="en-US" sz="2800" cap="none">
                <a:solidFill>
                  <a:schemeClr val="lt1"/>
                </a:solidFill>
                <a:latin typeface="Quattrocento Sans"/>
                <a:ea typeface="Quattrocento Sans"/>
                <a:cs typeface="Quattrocento Sans"/>
                <a:sym typeface="Quattrocento Sans"/>
              </a:rPr>
              <a:t>FEDERALISM </a:t>
            </a:r>
            <a:endParaRPr/>
          </a:p>
        </p:txBody>
      </p:sp>
      <p:sp>
        <p:nvSpPr>
          <p:cNvPr id="655" name="Google Shape;655;p88"/>
          <p:cNvSpPr/>
          <p:nvPr/>
        </p:nvSpPr>
        <p:spPr>
          <a:xfrm>
            <a:off x="673424" y="2543654"/>
            <a:ext cx="8020466" cy="230832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3600">
                <a:solidFill>
                  <a:srgbClr val="002060"/>
                </a:solidFill>
                <a:latin typeface="Calibri"/>
                <a:ea typeface="Calibri"/>
                <a:cs typeface="Calibri"/>
                <a:sym typeface="Calibri"/>
              </a:rPr>
              <a:t>“Federalism” is the word used to describe the Constitution’s system of dividing political power between the national government and the states.</a:t>
            </a:r>
            <a:endParaRPr b="0" i="0" sz="3600" u="none" cap="none" strike="noStrike">
              <a:solidFill>
                <a:srgbClr val="002060"/>
              </a:solidFill>
              <a:latin typeface="Calibri"/>
              <a:ea typeface="Calibri"/>
              <a:cs typeface="Calibri"/>
              <a:sym typeface="Calibri"/>
            </a:endParaRPr>
          </a:p>
        </p:txBody>
      </p:sp>
      <p:sp>
        <p:nvSpPr>
          <p:cNvPr id="656" name="Google Shape;656;p88"/>
          <p:cNvSpPr/>
          <p:nvPr/>
        </p:nvSpPr>
        <p:spPr>
          <a:xfrm>
            <a:off x="9658350" y="0"/>
            <a:ext cx="2533650" cy="6858000"/>
          </a:xfrm>
          <a:prstGeom prst="rect">
            <a:avLst/>
          </a:prstGeom>
          <a:solidFill>
            <a:srgbClr val="253D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57" name="Google Shape;657;p88"/>
          <p:cNvSpPr/>
          <p:nvPr/>
        </p:nvSpPr>
        <p:spPr>
          <a:xfrm>
            <a:off x="9658350" y="1"/>
            <a:ext cx="2533650" cy="6857999"/>
          </a:xfrm>
          <a:prstGeom prst="rect">
            <a:avLst/>
          </a:prstGeom>
          <a:solidFill>
            <a:srgbClr val="253E79"/>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Principles of the American Constitution: </a:t>
            </a:r>
            <a:endParaRPr/>
          </a:p>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1776-1787 </a:t>
            </a:r>
            <a:endParaRPr b="0" i="0" sz="1800" u="none" cap="none" strike="noStrike">
              <a:solidFill>
                <a:srgbClr val="FFFFFF"/>
              </a:solidFill>
              <a:latin typeface="Quattrocento Sans"/>
              <a:ea typeface="Quattrocento Sans"/>
              <a:cs typeface="Quattrocento Sans"/>
              <a:sym typeface="Quattrocento Sans"/>
            </a:endParaRPr>
          </a:p>
        </p:txBody>
      </p:sp>
      <p:pic>
        <p:nvPicPr>
          <p:cNvPr id="658" name="Google Shape;658;p88"/>
          <p:cNvPicPr preferRelativeResize="0"/>
          <p:nvPr/>
        </p:nvPicPr>
        <p:blipFill rotWithShape="1">
          <a:blip r:embed="rId3">
            <a:alphaModFix/>
          </a:blip>
          <a:srcRect b="0" l="0" r="0" t="0"/>
          <a:stretch/>
        </p:blipFill>
        <p:spPr>
          <a:xfrm>
            <a:off x="10170166" y="5956642"/>
            <a:ext cx="1510018" cy="436228"/>
          </a:xfrm>
          <a:prstGeom prst="rect">
            <a:avLst/>
          </a:prstGeom>
          <a:noFill/>
          <a:ln cap="flat" cmpd="sng" w="9525">
            <a:solidFill>
              <a:schemeClr val="lt1"/>
            </a:solidFill>
            <a:prstDash val="solid"/>
            <a:round/>
            <a:headEnd len="sm" w="sm" type="none"/>
            <a:tailEnd len="sm" w="sm" type="none"/>
          </a:ln>
        </p:spPr>
      </p:pic>
      <p:pic>
        <p:nvPicPr>
          <p:cNvPr id="659" name="Google Shape;659;p88"/>
          <p:cNvPicPr preferRelativeResize="0"/>
          <p:nvPr/>
        </p:nvPicPr>
        <p:blipFill rotWithShape="1">
          <a:blip r:embed="rId4">
            <a:alphaModFix/>
          </a:blip>
          <a:srcRect b="0" l="0" r="0" t="0"/>
          <a:stretch/>
        </p:blipFill>
        <p:spPr>
          <a:xfrm>
            <a:off x="9844000" y="604218"/>
            <a:ext cx="2195600" cy="1463733"/>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EEF7"/>
        </a:solidFill>
      </p:bgPr>
    </p:bg>
    <p:spTree>
      <p:nvGrpSpPr>
        <p:cNvPr id="663" name="Shape 663"/>
        <p:cNvGrpSpPr/>
        <p:nvPr/>
      </p:nvGrpSpPr>
      <p:grpSpPr>
        <a:xfrm>
          <a:off x="0" y="0"/>
          <a:ext cx="0" cy="0"/>
          <a:chOff x="0" y="0"/>
          <a:chExt cx="0" cy="0"/>
        </a:xfrm>
      </p:grpSpPr>
      <p:sp>
        <p:nvSpPr>
          <p:cNvPr id="664" name="Google Shape;664;p89"/>
          <p:cNvSpPr/>
          <p:nvPr/>
        </p:nvSpPr>
        <p:spPr>
          <a:xfrm>
            <a:off x="612395" y="710988"/>
            <a:ext cx="8714485" cy="910863"/>
          </a:xfrm>
          <a:prstGeom prst="rect">
            <a:avLst/>
          </a:prstGeom>
          <a:solidFill>
            <a:srgbClr val="253D79"/>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800"/>
              <a:buFont typeface="Quattrocento Sans"/>
              <a:buNone/>
            </a:pPr>
            <a:r>
              <a:rPr b="1" i="0" lang="en-US" sz="2800" u="none" cap="none" strike="noStrike">
                <a:solidFill>
                  <a:srgbClr val="FFFFFF"/>
                </a:solidFill>
                <a:latin typeface="Quattrocento Sans"/>
                <a:ea typeface="Quattrocento Sans"/>
                <a:cs typeface="Quattrocento Sans"/>
                <a:sym typeface="Quattrocento Sans"/>
              </a:rPr>
              <a:t>WHERE IS FEDERALISM IN THE CONSTITUTION </a:t>
            </a:r>
            <a:endParaRPr/>
          </a:p>
        </p:txBody>
      </p:sp>
      <p:sp>
        <p:nvSpPr>
          <p:cNvPr id="665" name="Google Shape;665;p89"/>
          <p:cNvSpPr/>
          <p:nvPr/>
        </p:nvSpPr>
        <p:spPr>
          <a:xfrm>
            <a:off x="275508" y="1901158"/>
            <a:ext cx="4381718" cy="4955203"/>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rgbClr val="002060"/>
              </a:buClr>
              <a:buSzPts val="2800"/>
              <a:buFont typeface="Arial"/>
              <a:buChar char="•"/>
            </a:pPr>
            <a:r>
              <a:rPr b="1" i="0" lang="en-US" sz="2800" u="none" cap="none" strike="noStrike">
                <a:solidFill>
                  <a:srgbClr val="002060"/>
                </a:solidFill>
                <a:latin typeface="Calibri"/>
                <a:ea typeface="Calibri"/>
                <a:cs typeface="Calibri"/>
                <a:sym typeface="Calibri"/>
              </a:rPr>
              <a:t>Article I, Section 3: </a:t>
            </a:r>
            <a:r>
              <a:rPr b="0" i="0" lang="en-US" sz="2800" u="none" cap="none" strike="noStrike">
                <a:solidFill>
                  <a:srgbClr val="002060"/>
                </a:solidFill>
                <a:latin typeface="Calibri"/>
                <a:ea typeface="Calibri"/>
                <a:cs typeface="Calibri"/>
                <a:sym typeface="Calibri"/>
              </a:rPr>
              <a:t>The original Senate</a:t>
            </a:r>
            <a:endParaRPr/>
          </a:p>
          <a:p>
            <a:pPr indent="-285750" lvl="0" marL="285750" marR="0" rtl="0" algn="l">
              <a:spcBef>
                <a:spcPts val="0"/>
              </a:spcBef>
              <a:spcAft>
                <a:spcPts val="0"/>
              </a:spcAft>
              <a:buClr>
                <a:srgbClr val="002060"/>
              </a:buClr>
              <a:buSzPts val="2800"/>
              <a:buFont typeface="Arial"/>
              <a:buChar char="•"/>
            </a:pPr>
            <a:r>
              <a:rPr b="1" lang="en-US" sz="2800">
                <a:solidFill>
                  <a:srgbClr val="002060"/>
                </a:solidFill>
                <a:latin typeface="Calibri"/>
                <a:ea typeface="Calibri"/>
                <a:cs typeface="Calibri"/>
                <a:sym typeface="Calibri"/>
              </a:rPr>
              <a:t>Article I, Section 8: </a:t>
            </a:r>
            <a:r>
              <a:rPr lang="en-US" sz="2800">
                <a:solidFill>
                  <a:srgbClr val="002060"/>
                </a:solidFill>
                <a:latin typeface="Calibri"/>
                <a:ea typeface="Calibri"/>
                <a:cs typeface="Calibri"/>
                <a:sym typeface="Calibri"/>
              </a:rPr>
              <a:t>The powers of Congress—especially the Commerce Clause and the Necessary and Proper Clause</a:t>
            </a:r>
            <a:endParaRPr/>
          </a:p>
          <a:p>
            <a:pPr indent="-285750" lvl="0" marL="285750" marR="0" rtl="0" algn="l">
              <a:spcBef>
                <a:spcPts val="0"/>
              </a:spcBef>
              <a:spcAft>
                <a:spcPts val="0"/>
              </a:spcAft>
              <a:buClr>
                <a:srgbClr val="002060"/>
              </a:buClr>
              <a:buSzPts val="2800"/>
              <a:buFont typeface="Arial"/>
              <a:buChar char="•"/>
            </a:pPr>
            <a:r>
              <a:rPr b="1" lang="en-US" sz="2800">
                <a:solidFill>
                  <a:srgbClr val="002060"/>
                </a:solidFill>
                <a:latin typeface="Calibri"/>
                <a:ea typeface="Calibri"/>
                <a:cs typeface="Calibri"/>
                <a:sym typeface="Calibri"/>
              </a:rPr>
              <a:t>Article I, Section 10: </a:t>
            </a:r>
            <a:r>
              <a:rPr lang="en-US" sz="2800">
                <a:solidFill>
                  <a:srgbClr val="002060"/>
                </a:solidFill>
                <a:latin typeface="Calibri"/>
                <a:ea typeface="Calibri"/>
                <a:cs typeface="Calibri"/>
                <a:sym typeface="Calibri"/>
              </a:rPr>
              <a:t>Limitations on the powers of the states </a:t>
            </a:r>
            <a:endParaRPr sz="2000">
              <a:solidFill>
                <a:srgbClr val="002060"/>
              </a:solidFill>
              <a:latin typeface="Calibri"/>
              <a:ea typeface="Calibri"/>
              <a:cs typeface="Calibri"/>
              <a:sym typeface="Calibri"/>
            </a:endParaRPr>
          </a:p>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2060"/>
              </a:solidFill>
              <a:latin typeface="Calibri"/>
              <a:ea typeface="Calibri"/>
              <a:cs typeface="Calibri"/>
              <a:sym typeface="Calibri"/>
            </a:endParaRPr>
          </a:p>
        </p:txBody>
      </p:sp>
      <p:sp>
        <p:nvSpPr>
          <p:cNvPr id="666" name="Google Shape;666;p89"/>
          <p:cNvSpPr/>
          <p:nvPr/>
        </p:nvSpPr>
        <p:spPr>
          <a:xfrm>
            <a:off x="4823302" y="1901158"/>
            <a:ext cx="4668972" cy="4247317"/>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rgbClr val="002060"/>
              </a:buClr>
              <a:buSzPts val="2800"/>
              <a:buFont typeface="Arial"/>
              <a:buChar char="•"/>
            </a:pPr>
            <a:r>
              <a:rPr b="1" i="0" lang="en-US" sz="2800" u="none" cap="none" strike="noStrike">
                <a:solidFill>
                  <a:srgbClr val="002060"/>
                </a:solidFill>
                <a:latin typeface="Calibri"/>
                <a:ea typeface="Calibri"/>
                <a:cs typeface="Calibri"/>
                <a:sym typeface="Calibri"/>
              </a:rPr>
              <a:t>Article IV: </a:t>
            </a:r>
            <a:r>
              <a:rPr b="0" i="0" lang="en-US" sz="2800" u="none" cap="none" strike="noStrike">
                <a:solidFill>
                  <a:srgbClr val="002060"/>
                </a:solidFill>
                <a:latin typeface="Calibri"/>
                <a:ea typeface="Calibri"/>
                <a:cs typeface="Calibri"/>
                <a:sym typeface="Calibri"/>
              </a:rPr>
              <a:t>Privilege and Immunities Clause and Fugitive Slave/Rendition Clause </a:t>
            </a:r>
            <a:endParaRPr/>
          </a:p>
          <a:p>
            <a:pPr indent="-285750" lvl="0" marL="285750" marR="0" rtl="0" algn="l">
              <a:spcBef>
                <a:spcPts val="0"/>
              </a:spcBef>
              <a:spcAft>
                <a:spcPts val="0"/>
              </a:spcAft>
              <a:buClr>
                <a:srgbClr val="002060"/>
              </a:buClr>
              <a:buSzPts val="2800"/>
              <a:buFont typeface="Arial"/>
              <a:buChar char="•"/>
            </a:pPr>
            <a:r>
              <a:rPr b="1" lang="en-US" sz="2800">
                <a:solidFill>
                  <a:srgbClr val="002060"/>
                </a:solidFill>
                <a:latin typeface="Calibri"/>
                <a:ea typeface="Calibri"/>
                <a:cs typeface="Calibri"/>
                <a:sym typeface="Calibri"/>
              </a:rPr>
              <a:t>Article VI: </a:t>
            </a:r>
            <a:r>
              <a:rPr lang="en-US" sz="2800">
                <a:solidFill>
                  <a:srgbClr val="002060"/>
                </a:solidFill>
                <a:latin typeface="Calibri"/>
                <a:ea typeface="Calibri"/>
                <a:cs typeface="Calibri"/>
                <a:sym typeface="Calibri"/>
              </a:rPr>
              <a:t>Supremacy Clause </a:t>
            </a:r>
            <a:endParaRPr sz="2800">
              <a:solidFill>
                <a:srgbClr val="000000"/>
              </a:solidFill>
              <a:latin typeface="Calibri"/>
              <a:ea typeface="Calibri"/>
              <a:cs typeface="Calibri"/>
              <a:sym typeface="Calibri"/>
            </a:endParaRPr>
          </a:p>
          <a:p>
            <a:pPr indent="-285750" lvl="0" marL="285750" marR="0" rtl="0" algn="l">
              <a:spcBef>
                <a:spcPts val="0"/>
              </a:spcBef>
              <a:spcAft>
                <a:spcPts val="0"/>
              </a:spcAft>
              <a:buClr>
                <a:srgbClr val="002060"/>
              </a:buClr>
              <a:buSzPts val="2800"/>
              <a:buFont typeface="Arial"/>
              <a:buChar char="•"/>
            </a:pPr>
            <a:r>
              <a:rPr b="1" lang="en-US" sz="2800">
                <a:solidFill>
                  <a:srgbClr val="002060"/>
                </a:solidFill>
                <a:latin typeface="Calibri"/>
                <a:ea typeface="Calibri"/>
                <a:cs typeface="Calibri"/>
                <a:sym typeface="Calibri"/>
              </a:rPr>
              <a:t>10th Amendment</a:t>
            </a:r>
            <a:endParaRPr sz="2800">
              <a:solidFill>
                <a:srgbClr val="000000"/>
              </a:solidFill>
              <a:latin typeface="Calibri"/>
              <a:ea typeface="Calibri"/>
              <a:cs typeface="Calibri"/>
              <a:sym typeface="Calibri"/>
            </a:endParaRPr>
          </a:p>
          <a:p>
            <a:pPr indent="-285750" lvl="0" marL="285750" marR="0" rtl="0" algn="l">
              <a:spcBef>
                <a:spcPts val="0"/>
              </a:spcBef>
              <a:spcAft>
                <a:spcPts val="0"/>
              </a:spcAft>
              <a:buClr>
                <a:srgbClr val="002060"/>
              </a:buClr>
              <a:buSzPts val="2800"/>
              <a:buFont typeface="Arial"/>
              <a:buChar char="•"/>
            </a:pPr>
            <a:r>
              <a:rPr lang="en-US" sz="2800">
                <a:solidFill>
                  <a:srgbClr val="002060"/>
                </a:solidFill>
                <a:latin typeface="Calibri"/>
                <a:ea typeface="Calibri"/>
                <a:cs typeface="Calibri"/>
                <a:sym typeface="Calibri"/>
              </a:rPr>
              <a:t>The Enforcement Clauses of the </a:t>
            </a:r>
            <a:r>
              <a:rPr b="1" lang="en-US" sz="2800">
                <a:solidFill>
                  <a:srgbClr val="002060"/>
                </a:solidFill>
                <a:latin typeface="Calibri"/>
                <a:ea typeface="Calibri"/>
                <a:cs typeface="Calibri"/>
                <a:sym typeface="Calibri"/>
              </a:rPr>
              <a:t>Reconstruction Amendments</a:t>
            </a:r>
            <a:endParaRPr b="1" sz="2800">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667" name="Google Shape;667;p89"/>
          <p:cNvSpPr/>
          <p:nvPr/>
        </p:nvSpPr>
        <p:spPr>
          <a:xfrm>
            <a:off x="9658350" y="0"/>
            <a:ext cx="2533650" cy="6858000"/>
          </a:xfrm>
          <a:prstGeom prst="rect">
            <a:avLst/>
          </a:prstGeom>
          <a:solidFill>
            <a:srgbClr val="253D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68" name="Google Shape;668;p89"/>
          <p:cNvSpPr/>
          <p:nvPr/>
        </p:nvSpPr>
        <p:spPr>
          <a:xfrm>
            <a:off x="9658350" y="1"/>
            <a:ext cx="2533650" cy="6857999"/>
          </a:xfrm>
          <a:prstGeom prst="rect">
            <a:avLst/>
          </a:prstGeom>
          <a:solidFill>
            <a:srgbClr val="253E79"/>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Principles of the American Constitution: </a:t>
            </a:r>
            <a:endParaRPr/>
          </a:p>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1776-1787 </a:t>
            </a:r>
            <a:endParaRPr b="0" i="0" sz="1800" u="none" cap="none" strike="noStrike">
              <a:solidFill>
                <a:srgbClr val="FFFFFF"/>
              </a:solidFill>
              <a:latin typeface="Quattrocento Sans"/>
              <a:ea typeface="Quattrocento Sans"/>
              <a:cs typeface="Quattrocento Sans"/>
              <a:sym typeface="Quattrocento Sans"/>
            </a:endParaRPr>
          </a:p>
        </p:txBody>
      </p:sp>
      <p:pic>
        <p:nvPicPr>
          <p:cNvPr id="669" name="Google Shape;669;p89"/>
          <p:cNvPicPr preferRelativeResize="0"/>
          <p:nvPr/>
        </p:nvPicPr>
        <p:blipFill rotWithShape="1">
          <a:blip r:embed="rId3">
            <a:alphaModFix/>
          </a:blip>
          <a:srcRect b="0" l="0" r="0" t="0"/>
          <a:stretch/>
        </p:blipFill>
        <p:spPr>
          <a:xfrm>
            <a:off x="10170166" y="5956642"/>
            <a:ext cx="1510018" cy="436228"/>
          </a:xfrm>
          <a:prstGeom prst="rect">
            <a:avLst/>
          </a:prstGeom>
          <a:noFill/>
          <a:ln cap="flat" cmpd="sng" w="9525">
            <a:solidFill>
              <a:schemeClr val="lt1"/>
            </a:solidFill>
            <a:prstDash val="solid"/>
            <a:round/>
            <a:headEnd len="sm" w="sm" type="none"/>
            <a:tailEnd len="sm" w="sm" type="none"/>
          </a:ln>
        </p:spPr>
      </p:pic>
      <p:pic>
        <p:nvPicPr>
          <p:cNvPr id="670" name="Google Shape;670;p89"/>
          <p:cNvPicPr preferRelativeResize="0"/>
          <p:nvPr/>
        </p:nvPicPr>
        <p:blipFill rotWithShape="1">
          <a:blip r:embed="rId4">
            <a:alphaModFix/>
          </a:blip>
          <a:srcRect b="0" l="0" r="0" t="0"/>
          <a:stretch/>
        </p:blipFill>
        <p:spPr>
          <a:xfrm>
            <a:off x="9844000" y="604218"/>
            <a:ext cx="2195600" cy="1463733"/>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63"/>
          <p:cNvSpPr txBox="1"/>
          <p:nvPr>
            <p:ph type="title"/>
          </p:nvPr>
        </p:nvSpPr>
        <p:spPr>
          <a:xfrm>
            <a:off x="229362" y="247853"/>
            <a:ext cx="7236847" cy="792277"/>
          </a:xfrm>
          <a:prstGeom prst="rect">
            <a:avLst/>
          </a:prstGeom>
          <a:solidFill>
            <a:srgbClr val="253D79"/>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2800"/>
              <a:buFont typeface="Quattrocento Sans"/>
              <a:buNone/>
            </a:pPr>
            <a:r>
              <a:rPr b="1" lang="en-US" sz="2800" cap="none">
                <a:solidFill>
                  <a:schemeClr val="lt1"/>
                </a:solidFill>
                <a:latin typeface="Quattrocento Sans"/>
                <a:ea typeface="Quattrocento Sans"/>
                <a:cs typeface="Quattrocento Sans"/>
                <a:sym typeface="Quattrocento Sans"/>
              </a:rPr>
              <a:t>BIG IDEA</a:t>
            </a:r>
            <a:endParaRPr/>
          </a:p>
        </p:txBody>
      </p:sp>
      <p:sp>
        <p:nvSpPr>
          <p:cNvPr id="382" name="Google Shape;382;p63"/>
          <p:cNvSpPr/>
          <p:nvPr/>
        </p:nvSpPr>
        <p:spPr>
          <a:xfrm>
            <a:off x="229363" y="1347168"/>
            <a:ext cx="9428987" cy="5232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i="0" sz="2800" u="none" cap="none" strike="noStrike">
              <a:solidFill>
                <a:srgbClr val="002060"/>
              </a:solidFill>
              <a:latin typeface="Calibri"/>
              <a:ea typeface="Calibri"/>
              <a:cs typeface="Calibri"/>
              <a:sym typeface="Calibri"/>
            </a:endParaRPr>
          </a:p>
        </p:txBody>
      </p:sp>
      <p:sp>
        <p:nvSpPr>
          <p:cNvPr id="383" name="Google Shape;383;p63"/>
          <p:cNvSpPr/>
          <p:nvPr/>
        </p:nvSpPr>
        <p:spPr>
          <a:xfrm>
            <a:off x="511816" y="1334620"/>
            <a:ext cx="8634718" cy="483209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2800" u="none" cap="none" strike="noStrike">
                <a:solidFill>
                  <a:srgbClr val="253D79"/>
                </a:solidFill>
                <a:latin typeface="Calibri"/>
                <a:ea typeface="Calibri"/>
                <a:cs typeface="Calibri"/>
                <a:sym typeface="Calibri"/>
              </a:rPr>
              <a:t>The Founders were children of the Enlightenment.  When crafting a new Constitution, they learned from history and from their own experiences.  Between the Declaration of Independence and the U.S. Constitution, the American people were governed at the national level by the Articles of Confederation and at the state level by state constitutions.  With the U.S. Constitution, the Founding generation established a new national government.  This new government was more powerful than the national government established by the Articles of Confederation, but also one of limited powers.</a:t>
            </a:r>
            <a:endParaRPr/>
          </a:p>
        </p:txBody>
      </p:sp>
      <p:sp>
        <p:nvSpPr>
          <p:cNvPr id="384" name="Google Shape;384;p63"/>
          <p:cNvSpPr/>
          <p:nvPr/>
        </p:nvSpPr>
        <p:spPr>
          <a:xfrm>
            <a:off x="9658350" y="0"/>
            <a:ext cx="2533650" cy="6858000"/>
          </a:xfrm>
          <a:prstGeom prst="rect">
            <a:avLst/>
          </a:prstGeom>
          <a:solidFill>
            <a:srgbClr val="253D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85" name="Google Shape;385;p63"/>
          <p:cNvSpPr/>
          <p:nvPr/>
        </p:nvSpPr>
        <p:spPr>
          <a:xfrm>
            <a:off x="9658350" y="1"/>
            <a:ext cx="2533650" cy="6857999"/>
          </a:xfrm>
          <a:prstGeom prst="rect">
            <a:avLst/>
          </a:prstGeom>
          <a:solidFill>
            <a:srgbClr val="253E79"/>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Principles of the American Constitution: </a:t>
            </a:r>
            <a:endParaRPr/>
          </a:p>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1776-1787 </a:t>
            </a:r>
            <a:endParaRPr b="0" i="0" sz="1800" u="none" cap="none" strike="noStrike">
              <a:solidFill>
                <a:srgbClr val="FFFFFF"/>
              </a:solidFill>
              <a:latin typeface="Quattrocento Sans"/>
              <a:ea typeface="Quattrocento Sans"/>
              <a:cs typeface="Quattrocento Sans"/>
              <a:sym typeface="Quattrocento Sans"/>
            </a:endParaRPr>
          </a:p>
        </p:txBody>
      </p:sp>
      <p:pic>
        <p:nvPicPr>
          <p:cNvPr id="386" name="Google Shape;386;p63"/>
          <p:cNvPicPr preferRelativeResize="0"/>
          <p:nvPr/>
        </p:nvPicPr>
        <p:blipFill rotWithShape="1">
          <a:blip r:embed="rId3">
            <a:alphaModFix/>
          </a:blip>
          <a:srcRect b="0" l="0" r="0" t="0"/>
          <a:stretch/>
        </p:blipFill>
        <p:spPr>
          <a:xfrm>
            <a:off x="10170166" y="5956642"/>
            <a:ext cx="1510018" cy="436228"/>
          </a:xfrm>
          <a:prstGeom prst="rect">
            <a:avLst/>
          </a:prstGeom>
          <a:noFill/>
          <a:ln cap="flat" cmpd="sng" w="9525">
            <a:solidFill>
              <a:schemeClr val="lt1"/>
            </a:solidFill>
            <a:prstDash val="solid"/>
            <a:round/>
            <a:headEnd len="sm" w="sm" type="none"/>
            <a:tailEnd len="sm" w="sm" type="none"/>
          </a:ln>
        </p:spPr>
      </p:pic>
      <p:pic>
        <p:nvPicPr>
          <p:cNvPr id="387" name="Google Shape;387;p63"/>
          <p:cNvPicPr preferRelativeResize="0"/>
          <p:nvPr/>
        </p:nvPicPr>
        <p:blipFill rotWithShape="1">
          <a:blip r:embed="rId4">
            <a:alphaModFix/>
          </a:blip>
          <a:srcRect b="0" l="0" r="0" t="0"/>
          <a:stretch/>
        </p:blipFill>
        <p:spPr>
          <a:xfrm>
            <a:off x="9844000" y="604218"/>
            <a:ext cx="2195600" cy="1463733"/>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EEF7"/>
        </a:solidFill>
      </p:bgPr>
    </p:bg>
    <p:spTree>
      <p:nvGrpSpPr>
        <p:cNvPr id="674" name="Shape 674"/>
        <p:cNvGrpSpPr/>
        <p:nvPr/>
      </p:nvGrpSpPr>
      <p:grpSpPr>
        <a:xfrm>
          <a:off x="0" y="0"/>
          <a:ext cx="0" cy="0"/>
          <a:chOff x="0" y="0"/>
          <a:chExt cx="0" cy="0"/>
        </a:xfrm>
      </p:grpSpPr>
      <p:pic>
        <p:nvPicPr>
          <p:cNvPr descr="Brandeisl.jpg" id="675" name="Google Shape;675;p90"/>
          <p:cNvPicPr preferRelativeResize="0"/>
          <p:nvPr/>
        </p:nvPicPr>
        <p:blipFill rotWithShape="1">
          <a:blip r:embed="rId3">
            <a:alphaModFix/>
          </a:blip>
          <a:srcRect b="0" l="0" r="0" t="0"/>
          <a:stretch/>
        </p:blipFill>
        <p:spPr>
          <a:xfrm>
            <a:off x="534051" y="318491"/>
            <a:ext cx="4350391" cy="6221017"/>
          </a:xfrm>
          <a:prstGeom prst="rect">
            <a:avLst/>
          </a:prstGeom>
          <a:noFill/>
          <a:ln>
            <a:noFill/>
          </a:ln>
        </p:spPr>
      </p:pic>
      <p:sp>
        <p:nvSpPr>
          <p:cNvPr id="676" name="Google Shape;676;p90"/>
          <p:cNvSpPr/>
          <p:nvPr/>
        </p:nvSpPr>
        <p:spPr>
          <a:xfrm>
            <a:off x="9658350" y="0"/>
            <a:ext cx="2533650" cy="6858000"/>
          </a:xfrm>
          <a:prstGeom prst="rect">
            <a:avLst/>
          </a:prstGeom>
          <a:solidFill>
            <a:srgbClr val="253D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77" name="Google Shape;677;p90"/>
          <p:cNvSpPr/>
          <p:nvPr/>
        </p:nvSpPr>
        <p:spPr>
          <a:xfrm>
            <a:off x="9658350" y="1"/>
            <a:ext cx="2533650" cy="6857999"/>
          </a:xfrm>
          <a:prstGeom prst="rect">
            <a:avLst/>
          </a:prstGeom>
          <a:solidFill>
            <a:srgbClr val="253E79"/>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Principles of the American Constitution: </a:t>
            </a:r>
            <a:endParaRPr/>
          </a:p>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1776-1787 </a:t>
            </a:r>
            <a:endParaRPr b="0" i="0" sz="1800" u="none" cap="none" strike="noStrike">
              <a:solidFill>
                <a:srgbClr val="FFFFFF"/>
              </a:solidFill>
              <a:latin typeface="Quattrocento Sans"/>
              <a:ea typeface="Quattrocento Sans"/>
              <a:cs typeface="Quattrocento Sans"/>
              <a:sym typeface="Quattrocento Sans"/>
            </a:endParaRPr>
          </a:p>
        </p:txBody>
      </p:sp>
      <p:pic>
        <p:nvPicPr>
          <p:cNvPr id="678" name="Google Shape;678;p90"/>
          <p:cNvPicPr preferRelativeResize="0"/>
          <p:nvPr/>
        </p:nvPicPr>
        <p:blipFill rotWithShape="1">
          <a:blip r:embed="rId4">
            <a:alphaModFix/>
          </a:blip>
          <a:srcRect b="0" l="0" r="0" t="0"/>
          <a:stretch/>
        </p:blipFill>
        <p:spPr>
          <a:xfrm>
            <a:off x="10170166" y="5956642"/>
            <a:ext cx="1510018" cy="436228"/>
          </a:xfrm>
          <a:prstGeom prst="rect">
            <a:avLst/>
          </a:prstGeom>
          <a:noFill/>
          <a:ln cap="flat" cmpd="sng" w="9525">
            <a:solidFill>
              <a:schemeClr val="lt1"/>
            </a:solidFill>
            <a:prstDash val="solid"/>
            <a:round/>
            <a:headEnd len="sm" w="sm" type="none"/>
            <a:tailEnd len="sm" w="sm" type="none"/>
          </a:ln>
        </p:spPr>
      </p:pic>
      <p:pic>
        <p:nvPicPr>
          <p:cNvPr id="679" name="Google Shape;679;p90"/>
          <p:cNvPicPr preferRelativeResize="0"/>
          <p:nvPr/>
        </p:nvPicPr>
        <p:blipFill rotWithShape="1">
          <a:blip r:embed="rId5">
            <a:alphaModFix/>
          </a:blip>
          <a:srcRect b="0" l="0" r="0" t="0"/>
          <a:stretch/>
        </p:blipFill>
        <p:spPr>
          <a:xfrm>
            <a:off x="9844000" y="604218"/>
            <a:ext cx="2195600" cy="1463733"/>
          </a:xfrm>
          <a:prstGeom prst="rect">
            <a:avLst/>
          </a:prstGeom>
          <a:noFill/>
          <a:ln cap="flat" cmpd="sng" w="9525">
            <a:solidFill>
              <a:schemeClr val="lt1"/>
            </a:solidFill>
            <a:prstDash val="solid"/>
            <a:round/>
            <a:headEnd len="sm" w="sm" type="none"/>
            <a:tailEnd len="sm" w="sm" type="none"/>
          </a:ln>
        </p:spPr>
      </p:pic>
      <p:sp>
        <p:nvSpPr>
          <p:cNvPr id="680" name="Google Shape;680;p90"/>
          <p:cNvSpPr/>
          <p:nvPr/>
        </p:nvSpPr>
        <p:spPr>
          <a:xfrm>
            <a:off x="5144043" y="2472217"/>
            <a:ext cx="3674334" cy="120032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3600">
                <a:solidFill>
                  <a:srgbClr val="002060"/>
                </a:solidFill>
                <a:latin typeface="Calibri"/>
                <a:ea typeface="Calibri"/>
                <a:cs typeface="Calibri"/>
                <a:sym typeface="Calibri"/>
              </a:rPr>
              <a:t>“Laboratories of Democracy”</a:t>
            </a:r>
            <a:endParaRPr b="1" i="0" sz="3600" u="none" cap="none" strike="noStrike">
              <a:solidFill>
                <a:srgbClr val="002060"/>
              </a:solidFill>
              <a:latin typeface="Calibri"/>
              <a:ea typeface="Calibri"/>
              <a:cs typeface="Calibri"/>
              <a:sym typeface="Calibri"/>
            </a:endParaRPr>
          </a:p>
        </p:txBody>
      </p:sp>
      <p:sp>
        <p:nvSpPr>
          <p:cNvPr id="681" name="Google Shape;681;p90"/>
          <p:cNvSpPr/>
          <p:nvPr/>
        </p:nvSpPr>
        <p:spPr>
          <a:xfrm>
            <a:off x="4029845" y="5261798"/>
            <a:ext cx="2951365" cy="532000"/>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667">
                <a:solidFill>
                  <a:srgbClr val="FFFFFF"/>
                </a:solidFill>
                <a:latin typeface="Calibri"/>
                <a:ea typeface="Calibri"/>
                <a:cs typeface="Calibri"/>
                <a:sym typeface="Calibri"/>
              </a:rPr>
              <a:t>Louis Brandeis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EEF7"/>
        </a:solidFill>
      </p:bgPr>
    </p:bg>
    <p:spTree>
      <p:nvGrpSpPr>
        <p:cNvPr id="685" name="Shape 685"/>
        <p:cNvGrpSpPr/>
        <p:nvPr/>
      </p:nvGrpSpPr>
      <p:grpSpPr>
        <a:xfrm>
          <a:off x="0" y="0"/>
          <a:ext cx="0" cy="0"/>
          <a:chOff x="0" y="0"/>
          <a:chExt cx="0" cy="0"/>
        </a:xfrm>
      </p:grpSpPr>
      <p:pic>
        <p:nvPicPr>
          <p:cNvPr id="686" name="Google Shape;686;p91"/>
          <p:cNvPicPr preferRelativeResize="0"/>
          <p:nvPr/>
        </p:nvPicPr>
        <p:blipFill rotWithShape="1">
          <a:blip r:embed="rId3">
            <a:alphaModFix/>
          </a:blip>
          <a:srcRect b="0" l="0" r="0" t="0"/>
          <a:stretch/>
        </p:blipFill>
        <p:spPr>
          <a:xfrm>
            <a:off x="142680" y="707246"/>
            <a:ext cx="9114818" cy="5607750"/>
          </a:xfrm>
          <a:prstGeom prst="rect">
            <a:avLst/>
          </a:prstGeom>
          <a:noFill/>
          <a:ln>
            <a:noFill/>
          </a:ln>
          <a:effectLst>
            <a:outerShdw blurRad="292100" rotWithShape="0" algn="tl" dir="2700000" dist="139700">
              <a:srgbClr val="333333">
                <a:alpha val="64705"/>
              </a:srgbClr>
            </a:outerShdw>
          </a:effectLst>
        </p:spPr>
      </p:pic>
      <p:sp>
        <p:nvSpPr>
          <p:cNvPr id="687" name="Google Shape;687;p91"/>
          <p:cNvSpPr/>
          <p:nvPr/>
        </p:nvSpPr>
        <p:spPr>
          <a:xfrm>
            <a:off x="435738" y="371105"/>
            <a:ext cx="6470619" cy="672281"/>
          </a:xfrm>
          <a:prstGeom prst="rect">
            <a:avLst/>
          </a:prstGeom>
          <a:solidFill>
            <a:srgbClr val="253D79"/>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800"/>
              <a:buFont typeface="Quattrocento Sans"/>
              <a:buNone/>
            </a:pPr>
            <a:r>
              <a:rPr b="1" i="0" lang="en-US" sz="2800" u="none" cap="none" strike="noStrike">
                <a:solidFill>
                  <a:srgbClr val="FFFFFF"/>
                </a:solidFill>
                <a:latin typeface="Quattrocento Sans"/>
                <a:ea typeface="Quattrocento Sans"/>
                <a:cs typeface="Quattrocento Sans"/>
                <a:sym typeface="Quattrocento Sans"/>
              </a:rPr>
              <a:t>WOMEN’S SUFFRAGE MOVEMENT </a:t>
            </a:r>
            <a:endParaRPr/>
          </a:p>
        </p:txBody>
      </p:sp>
      <p:sp>
        <p:nvSpPr>
          <p:cNvPr id="688" name="Google Shape;688;p91"/>
          <p:cNvSpPr/>
          <p:nvPr/>
        </p:nvSpPr>
        <p:spPr>
          <a:xfrm>
            <a:off x="9658350" y="0"/>
            <a:ext cx="2533650" cy="6858000"/>
          </a:xfrm>
          <a:prstGeom prst="rect">
            <a:avLst/>
          </a:prstGeom>
          <a:solidFill>
            <a:srgbClr val="253D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89" name="Google Shape;689;p91"/>
          <p:cNvSpPr/>
          <p:nvPr/>
        </p:nvSpPr>
        <p:spPr>
          <a:xfrm>
            <a:off x="9658350" y="1"/>
            <a:ext cx="2533650" cy="6857999"/>
          </a:xfrm>
          <a:prstGeom prst="rect">
            <a:avLst/>
          </a:prstGeom>
          <a:solidFill>
            <a:srgbClr val="253E79"/>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Principles of the American Constitution: </a:t>
            </a:r>
            <a:endParaRPr/>
          </a:p>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1776-1787 </a:t>
            </a:r>
            <a:endParaRPr b="0" i="0" sz="1800" u="none" cap="none" strike="noStrike">
              <a:solidFill>
                <a:srgbClr val="FFFFFF"/>
              </a:solidFill>
              <a:latin typeface="Quattrocento Sans"/>
              <a:ea typeface="Quattrocento Sans"/>
              <a:cs typeface="Quattrocento Sans"/>
              <a:sym typeface="Quattrocento Sans"/>
            </a:endParaRPr>
          </a:p>
        </p:txBody>
      </p:sp>
      <p:pic>
        <p:nvPicPr>
          <p:cNvPr id="690" name="Google Shape;690;p91"/>
          <p:cNvPicPr preferRelativeResize="0"/>
          <p:nvPr/>
        </p:nvPicPr>
        <p:blipFill rotWithShape="1">
          <a:blip r:embed="rId4">
            <a:alphaModFix/>
          </a:blip>
          <a:srcRect b="0" l="0" r="0" t="0"/>
          <a:stretch/>
        </p:blipFill>
        <p:spPr>
          <a:xfrm>
            <a:off x="10170166" y="5956642"/>
            <a:ext cx="1510018" cy="436228"/>
          </a:xfrm>
          <a:prstGeom prst="rect">
            <a:avLst/>
          </a:prstGeom>
          <a:noFill/>
          <a:ln cap="flat" cmpd="sng" w="9525">
            <a:solidFill>
              <a:schemeClr val="lt1"/>
            </a:solidFill>
            <a:prstDash val="solid"/>
            <a:round/>
            <a:headEnd len="sm" w="sm" type="none"/>
            <a:tailEnd len="sm" w="sm" type="none"/>
          </a:ln>
        </p:spPr>
      </p:pic>
      <p:pic>
        <p:nvPicPr>
          <p:cNvPr id="691" name="Google Shape;691;p91"/>
          <p:cNvPicPr preferRelativeResize="0"/>
          <p:nvPr/>
        </p:nvPicPr>
        <p:blipFill rotWithShape="1">
          <a:blip r:embed="rId5">
            <a:alphaModFix/>
          </a:blip>
          <a:srcRect b="0" l="0" r="0" t="0"/>
          <a:stretch/>
        </p:blipFill>
        <p:spPr>
          <a:xfrm>
            <a:off x="9844000" y="604218"/>
            <a:ext cx="2195600" cy="1463733"/>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EEF7"/>
        </a:solidFill>
      </p:bgPr>
    </p:bg>
    <p:spTree>
      <p:nvGrpSpPr>
        <p:cNvPr id="695" name="Shape 695"/>
        <p:cNvGrpSpPr/>
        <p:nvPr/>
      </p:nvGrpSpPr>
      <p:grpSpPr>
        <a:xfrm>
          <a:off x="0" y="0"/>
          <a:ext cx="0" cy="0"/>
          <a:chOff x="0" y="0"/>
          <a:chExt cx="0" cy="0"/>
        </a:xfrm>
      </p:grpSpPr>
      <p:pic>
        <p:nvPicPr>
          <p:cNvPr descr="Today in History: The 1965 Voting Rights Act" id="696" name="Google Shape;696;p92"/>
          <p:cNvPicPr preferRelativeResize="0"/>
          <p:nvPr/>
        </p:nvPicPr>
        <p:blipFill rotWithShape="1">
          <a:blip r:embed="rId3">
            <a:alphaModFix/>
          </a:blip>
          <a:srcRect b="0" l="0" r="0" t="0"/>
          <a:stretch/>
        </p:blipFill>
        <p:spPr>
          <a:xfrm>
            <a:off x="221371" y="668216"/>
            <a:ext cx="8941715" cy="5955322"/>
          </a:xfrm>
          <a:prstGeom prst="rect">
            <a:avLst/>
          </a:prstGeom>
          <a:noFill/>
          <a:ln>
            <a:noFill/>
          </a:ln>
        </p:spPr>
      </p:pic>
      <p:sp>
        <p:nvSpPr>
          <p:cNvPr id="697" name="Google Shape;697;p92"/>
          <p:cNvSpPr/>
          <p:nvPr/>
        </p:nvSpPr>
        <p:spPr>
          <a:xfrm>
            <a:off x="514314" y="332075"/>
            <a:ext cx="6470619" cy="672281"/>
          </a:xfrm>
          <a:prstGeom prst="rect">
            <a:avLst/>
          </a:prstGeom>
          <a:solidFill>
            <a:srgbClr val="253D79"/>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800"/>
              <a:buFont typeface="Quattrocento Sans"/>
              <a:buNone/>
            </a:pPr>
            <a:r>
              <a:rPr b="1" i="0" lang="en-US" sz="2800" u="none" cap="none" strike="noStrike">
                <a:solidFill>
                  <a:srgbClr val="FFFFFF"/>
                </a:solidFill>
                <a:latin typeface="Quattrocento Sans"/>
                <a:ea typeface="Quattrocento Sans"/>
                <a:cs typeface="Quattrocento Sans"/>
                <a:sym typeface="Quattrocento Sans"/>
              </a:rPr>
              <a:t>CIVIL RIGHTS ERA LEGISLATION</a:t>
            </a:r>
            <a:endParaRPr/>
          </a:p>
        </p:txBody>
      </p:sp>
      <p:sp>
        <p:nvSpPr>
          <p:cNvPr id="698" name="Google Shape;698;p92"/>
          <p:cNvSpPr/>
          <p:nvPr/>
        </p:nvSpPr>
        <p:spPr>
          <a:xfrm>
            <a:off x="9658350" y="0"/>
            <a:ext cx="2533650" cy="6858000"/>
          </a:xfrm>
          <a:prstGeom prst="rect">
            <a:avLst/>
          </a:prstGeom>
          <a:solidFill>
            <a:srgbClr val="253D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99" name="Google Shape;699;p92"/>
          <p:cNvSpPr/>
          <p:nvPr/>
        </p:nvSpPr>
        <p:spPr>
          <a:xfrm>
            <a:off x="9658350" y="1"/>
            <a:ext cx="2533650" cy="6857999"/>
          </a:xfrm>
          <a:prstGeom prst="rect">
            <a:avLst/>
          </a:prstGeom>
          <a:solidFill>
            <a:srgbClr val="253E79"/>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Principles of the American Constitution: </a:t>
            </a:r>
            <a:endParaRPr/>
          </a:p>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1776-1787 </a:t>
            </a:r>
            <a:endParaRPr b="0" i="0" sz="1800" u="none" cap="none" strike="noStrike">
              <a:solidFill>
                <a:srgbClr val="FFFFFF"/>
              </a:solidFill>
              <a:latin typeface="Quattrocento Sans"/>
              <a:ea typeface="Quattrocento Sans"/>
              <a:cs typeface="Quattrocento Sans"/>
              <a:sym typeface="Quattrocento Sans"/>
            </a:endParaRPr>
          </a:p>
        </p:txBody>
      </p:sp>
      <p:pic>
        <p:nvPicPr>
          <p:cNvPr id="700" name="Google Shape;700;p92"/>
          <p:cNvPicPr preferRelativeResize="0"/>
          <p:nvPr/>
        </p:nvPicPr>
        <p:blipFill rotWithShape="1">
          <a:blip r:embed="rId4">
            <a:alphaModFix/>
          </a:blip>
          <a:srcRect b="0" l="0" r="0" t="0"/>
          <a:stretch/>
        </p:blipFill>
        <p:spPr>
          <a:xfrm>
            <a:off x="10170166" y="5956642"/>
            <a:ext cx="1510018" cy="436228"/>
          </a:xfrm>
          <a:prstGeom prst="rect">
            <a:avLst/>
          </a:prstGeom>
          <a:noFill/>
          <a:ln cap="flat" cmpd="sng" w="9525">
            <a:solidFill>
              <a:schemeClr val="lt1"/>
            </a:solidFill>
            <a:prstDash val="solid"/>
            <a:round/>
            <a:headEnd len="sm" w="sm" type="none"/>
            <a:tailEnd len="sm" w="sm" type="none"/>
          </a:ln>
        </p:spPr>
      </p:pic>
      <p:pic>
        <p:nvPicPr>
          <p:cNvPr id="701" name="Google Shape;701;p92"/>
          <p:cNvPicPr preferRelativeResize="0"/>
          <p:nvPr/>
        </p:nvPicPr>
        <p:blipFill rotWithShape="1">
          <a:blip r:embed="rId5">
            <a:alphaModFix/>
          </a:blip>
          <a:srcRect b="0" l="0" r="0" t="0"/>
          <a:stretch/>
        </p:blipFill>
        <p:spPr>
          <a:xfrm>
            <a:off x="9844000" y="604218"/>
            <a:ext cx="2195600" cy="1463733"/>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EEF7"/>
        </a:solidFill>
      </p:bgPr>
    </p:bg>
    <p:spTree>
      <p:nvGrpSpPr>
        <p:cNvPr id="705" name="Shape 705"/>
        <p:cNvGrpSpPr/>
        <p:nvPr/>
      </p:nvGrpSpPr>
      <p:grpSpPr>
        <a:xfrm>
          <a:off x="0" y="0"/>
          <a:ext cx="0" cy="0"/>
          <a:chOff x="0" y="0"/>
          <a:chExt cx="0" cy="0"/>
        </a:xfrm>
      </p:grpSpPr>
      <p:sp>
        <p:nvSpPr>
          <p:cNvPr id="706" name="Google Shape;706;p93"/>
          <p:cNvSpPr/>
          <p:nvPr/>
        </p:nvSpPr>
        <p:spPr>
          <a:xfrm>
            <a:off x="9658350" y="0"/>
            <a:ext cx="2533650" cy="6858000"/>
          </a:xfrm>
          <a:prstGeom prst="rect">
            <a:avLst/>
          </a:prstGeom>
          <a:solidFill>
            <a:srgbClr val="253D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07" name="Google Shape;707;p93"/>
          <p:cNvSpPr/>
          <p:nvPr/>
        </p:nvSpPr>
        <p:spPr>
          <a:xfrm>
            <a:off x="9658350" y="1"/>
            <a:ext cx="2533650" cy="6857999"/>
          </a:xfrm>
          <a:prstGeom prst="rect">
            <a:avLst/>
          </a:prstGeom>
          <a:solidFill>
            <a:srgbClr val="253E79"/>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Principles of the American Constitution: </a:t>
            </a:r>
            <a:endParaRPr/>
          </a:p>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1776-1787 </a:t>
            </a:r>
            <a:endParaRPr b="0" i="0" sz="1800" u="none" cap="none" strike="noStrike">
              <a:solidFill>
                <a:srgbClr val="FFFFFF"/>
              </a:solidFill>
              <a:latin typeface="Quattrocento Sans"/>
              <a:ea typeface="Quattrocento Sans"/>
              <a:cs typeface="Quattrocento Sans"/>
              <a:sym typeface="Quattrocento Sans"/>
            </a:endParaRPr>
          </a:p>
        </p:txBody>
      </p:sp>
      <p:pic>
        <p:nvPicPr>
          <p:cNvPr id="708" name="Google Shape;708;p93"/>
          <p:cNvPicPr preferRelativeResize="0"/>
          <p:nvPr/>
        </p:nvPicPr>
        <p:blipFill rotWithShape="1">
          <a:blip r:embed="rId3">
            <a:alphaModFix/>
          </a:blip>
          <a:srcRect b="0" l="0" r="0" t="0"/>
          <a:stretch/>
        </p:blipFill>
        <p:spPr>
          <a:xfrm>
            <a:off x="10170166" y="5956642"/>
            <a:ext cx="1510018" cy="436228"/>
          </a:xfrm>
          <a:prstGeom prst="rect">
            <a:avLst/>
          </a:prstGeom>
          <a:noFill/>
          <a:ln cap="flat" cmpd="sng" w="9525">
            <a:solidFill>
              <a:schemeClr val="lt1"/>
            </a:solidFill>
            <a:prstDash val="solid"/>
            <a:round/>
            <a:headEnd len="sm" w="sm" type="none"/>
            <a:tailEnd len="sm" w="sm" type="none"/>
          </a:ln>
        </p:spPr>
      </p:pic>
      <p:pic>
        <p:nvPicPr>
          <p:cNvPr id="709" name="Google Shape;709;p93"/>
          <p:cNvPicPr preferRelativeResize="0"/>
          <p:nvPr/>
        </p:nvPicPr>
        <p:blipFill rotWithShape="1">
          <a:blip r:embed="rId4">
            <a:alphaModFix/>
          </a:blip>
          <a:srcRect b="0" l="0" r="0" t="0"/>
          <a:stretch/>
        </p:blipFill>
        <p:spPr>
          <a:xfrm>
            <a:off x="9844000" y="604218"/>
            <a:ext cx="2195600" cy="1463733"/>
          </a:xfrm>
          <a:prstGeom prst="rect">
            <a:avLst/>
          </a:prstGeom>
          <a:noFill/>
          <a:ln cap="flat" cmpd="sng" w="9525">
            <a:solidFill>
              <a:schemeClr val="lt1"/>
            </a:solidFill>
            <a:prstDash val="solid"/>
            <a:round/>
            <a:headEnd len="sm" w="sm" type="none"/>
            <a:tailEnd len="sm" w="sm" type="none"/>
          </a:ln>
        </p:spPr>
      </p:pic>
      <p:sp>
        <p:nvSpPr>
          <p:cNvPr id="710" name="Google Shape;710;p93"/>
          <p:cNvSpPr txBox="1"/>
          <p:nvPr/>
        </p:nvSpPr>
        <p:spPr>
          <a:xfrm>
            <a:off x="405522" y="341104"/>
            <a:ext cx="8191143" cy="1194984"/>
          </a:xfrm>
          <a:prstGeom prst="rect">
            <a:avLst/>
          </a:prstGeom>
          <a:solidFill>
            <a:srgbClr val="253D79"/>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3600"/>
              <a:buFont typeface="Quattrocento Sans"/>
              <a:buNone/>
            </a:pPr>
            <a:r>
              <a:rPr b="1" lang="en-US" sz="3600" cap="none">
                <a:solidFill>
                  <a:schemeClr val="lt1"/>
                </a:solidFill>
                <a:latin typeface="Quattrocento Sans"/>
                <a:ea typeface="Quattrocento Sans"/>
                <a:cs typeface="Quattrocento Sans"/>
                <a:sym typeface="Quattrocento Sans"/>
              </a:rPr>
              <a:t>SEPARATION OF POWERS AND CHECKS AND BALANCES</a:t>
            </a:r>
            <a:endParaRPr/>
          </a:p>
        </p:txBody>
      </p:sp>
      <p:cxnSp>
        <p:nvCxnSpPr>
          <p:cNvPr id="711" name="Google Shape;711;p93"/>
          <p:cNvCxnSpPr/>
          <p:nvPr/>
        </p:nvCxnSpPr>
        <p:spPr>
          <a:xfrm flipH="1" rot="10800000">
            <a:off x="3614901" y="4614864"/>
            <a:ext cx="1222877" cy="763849"/>
          </a:xfrm>
          <a:prstGeom prst="straightConnector1">
            <a:avLst/>
          </a:prstGeom>
          <a:noFill/>
          <a:ln cap="flat" cmpd="sng" w="76200">
            <a:solidFill>
              <a:srgbClr val="0B1F41"/>
            </a:solidFill>
            <a:prstDash val="solid"/>
            <a:miter lim="800000"/>
            <a:headEnd len="sm" w="sm" type="none"/>
            <a:tailEnd len="sm" w="sm" type="none"/>
          </a:ln>
        </p:spPr>
      </p:cxnSp>
      <p:cxnSp>
        <p:nvCxnSpPr>
          <p:cNvPr id="712" name="Google Shape;712;p93"/>
          <p:cNvCxnSpPr/>
          <p:nvPr/>
        </p:nvCxnSpPr>
        <p:spPr>
          <a:xfrm rot="10800000">
            <a:off x="4837778" y="3571871"/>
            <a:ext cx="0" cy="1042992"/>
          </a:xfrm>
          <a:prstGeom prst="straightConnector1">
            <a:avLst/>
          </a:prstGeom>
          <a:noFill/>
          <a:ln cap="flat" cmpd="sng" w="76200">
            <a:solidFill>
              <a:srgbClr val="0B1F41"/>
            </a:solidFill>
            <a:prstDash val="solid"/>
            <a:miter lim="800000"/>
            <a:headEnd len="sm" w="sm" type="none"/>
            <a:tailEnd len="sm" w="sm" type="none"/>
          </a:ln>
        </p:spPr>
      </p:cxnSp>
      <p:cxnSp>
        <p:nvCxnSpPr>
          <p:cNvPr id="713" name="Google Shape;713;p93"/>
          <p:cNvCxnSpPr/>
          <p:nvPr/>
        </p:nvCxnSpPr>
        <p:spPr>
          <a:xfrm rot="10800000">
            <a:off x="4848509" y="4614863"/>
            <a:ext cx="1247491" cy="779946"/>
          </a:xfrm>
          <a:prstGeom prst="straightConnector1">
            <a:avLst/>
          </a:prstGeom>
          <a:noFill/>
          <a:ln cap="flat" cmpd="sng" w="76200">
            <a:solidFill>
              <a:srgbClr val="0B1F41"/>
            </a:solidFill>
            <a:prstDash val="solid"/>
            <a:miter lim="800000"/>
            <a:headEnd len="sm" w="sm" type="none"/>
            <a:tailEnd len="sm" w="sm" type="none"/>
          </a:ln>
        </p:spPr>
      </p:cxnSp>
      <p:pic>
        <p:nvPicPr>
          <p:cNvPr id="714" name="Google Shape;714;p93"/>
          <p:cNvPicPr preferRelativeResize="0"/>
          <p:nvPr/>
        </p:nvPicPr>
        <p:blipFill rotWithShape="1">
          <a:blip r:embed="rId5">
            <a:alphaModFix/>
          </a:blip>
          <a:srcRect b="0" l="0" r="0" t="0"/>
          <a:stretch/>
        </p:blipFill>
        <p:spPr>
          <a:xfrm>
            <a:off x="3204460" y="920304"/>
            <a:ext cx="3333750" cy="3333750"/>
          </a:xfrm>
          <a:prstGeom prst="rect">
            <a:avLst/>
          </a:prstGeom>
          <a:noFill/>
          <a:ln>
            <a:noFill/>
          </a:ln>
        </p:spPr>
      </p:pic>
      <p:pic>
        <p:nvPicPr>
          <p:cNvPr id="715" name="Google Shape;715;p93"/>
          <p:cNvPicPr preferRelativeResize="0"/>
          <p:nvPr/>
        </p:nvPicPr>
        <p:blipFill rotWithShape="1">
          <a:blip r:embed="rId6">
            <a:alphaModFix/>
          </a:blip>
          <a:srcRect b="0" l="0" r="0" t="0"/>
          <a:stretch/>
        </p:blipFill>
        <p:spPr>
          <a:xfrm>
            <a:off x="224001" y="3381371"/>
            <a:ext cx="3333750" cy="3333750"/>
          </a:xfrm>
          <a:prstGeom prst="rect">
            <a:avLst/>
          </a:prstGeom>
          <a:noFill/>
          <a:ln>
            <a:noFill/>
          </a:ln>
        </p:spPr>
      </p:pic>
      <p:pic>
        <p:nvPicPr>
          <p:cNvPr id="716" name="Google Shape;716;p93"/>
          <p:cNvPicPr preferRelativeResize="0"/>
          <p:nvPr/>
        </p:nvPicPr>
        <p:blipFill rotWithShape="1">
          <a:blip r:embed="rId7">
            <a:alphaModFix/>
          </a:blip>
          <a:srcRect b="0" l="0" r="0" t="0"/>
          <a:stretch/>
        </p:blipFill>
        <p:spPr>
          <a:xfrm>
            <a:off x="6210300" y="3571871"/>
            <a:ext cx="3333750" cy="33337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EEF7"/>
        </a:solidFill>
      </p:bgPr>
    </p:bg>
    <p:spTree>
      <p:nvGrpSpPr>
        <p:cNvPr id="720" name="Shape 720"/>
        <p:cNvGrpSpPr/>
        <p:nvPr/>
      </p:nvGrpSpPr>
      <p:grpSpPr>
        <a:xfrm>
          <a:off x="0" y="0"/>
          <a:ext cx="0" cy="0"/>
          <a:chOff x="0" y="0"/>
          <a:chExt cx="0" cy="0"/>
        </a:xfrm>
      </p:grpSpPr>
      <p:sp>
        <p:nvSpPr>
          <p:cNvPr id="721" name="Google Shape;721;p94"/>
          <p:cNvSpPr/>
          <p:nvPr/>
        </p:nvSpPr>
        <p:spPr>
          <a:xfrm>
            <a:off x="9658350" y="0"/>
            <a:ext cx="2533650" cy="6858000"/>
          </a:xfrm>
          <a:prstGeom prst="rect">
            <a:avLst/>
          </a:prstGeom>
          <a:solidFill>
            <a:srgbClr val="253D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22" name="Google Shape;722;p94"/>
          <p:cNvSpPr/>
          <p:nvPr/>
        </p:nvSpPr>
        <p:spPr>
          <a:xfrm>
            <a:off x="9658350" y="1"/>
            <a:ext cx="2533650" cy="6857999"/>
          </a:xfrm>
          <a:prstGeom prst="rect">
            <a:avLst/>
          </a:prstGeom>
          <a:solidFill>
            <a:srgbClr val="253E79"/>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Principles of the American Constitution: </a:t>
            </a:r>
            <a:endParaRPr/>
          </a:p>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1776-1787 </a:t>
            </a:r>
            <a:endParaRPr b="0" i="0" sz="1800" u="none" cap="none" strike="noStrike">
              <a:solidFill>
                <a:srgbClr val="FFFFFF"/>
              </a:solidFill>
              <a:latin typeface="Quattrocento Sans"/>
              <a:ea typeface="Quattrocento Sans"/>
              <a:cs typeface="Quattrocento Sans"/>
              <a:sym typeface="Quattrocento Sans"/>
            </a:endParaRPr>
          </a:p>
        </p:txBody>
      </p:sp>
      <p:pic>
        <p:nvPicPr>
          <p:cNvPr id="723" name="Google Shape;723;p94"/>
          <p:cNvPicPr preferRelativeResize="0"/>
          <p:nvPr/>
        </p:nvPicPr>
        <p:blipFill rotWithShape="1">
          <a:blip r:embed="rId3">
            <a:alphaModFix/>
          </a:blip>
          <a:srcRect b="0" l="0" r="0" t="0"/>
          <a:stretch/>
        </p:blipFill>
        <p:spPr>
          <a:xfrm>
            <a:off x="10170166" y="5956642"/>
            <a:ext cx="1510018" cy="436228"/>
          </a:xfrm>
          <a:prstGeom prst="rect">
            <a:avLst/>
          </a:prstGeom>
          <a:noFill/>
          <a:ln cap="flat" cmpd="sng" w="9525">
            <a:solidFill>
              <a:schemeClr val="lt1"/>
            </a:solidFill>
            <a:prstDash val="solid"/>
            <a:round/>
            <a:headEnd len="sm" w="sm" type="none"/>
            <a:tailEnd len="sm" w="sm" type="none"/>
          </a:ln>
        </p:spPr>
      </p:pic>
      <p:pic>
        <p:nvPicPr>
          <p:cNvPr id="724" name="Google Shape;724;p94"/>
          <p:cNvPicPr preferRelativeResize="0"/>
          <p:nvPr/>
        </p:nvPicPr>
        <p:blipFill rotWithShape="1">
          <a:blip r:embed="rId4">
            <a:alphaModFix/>
          </a:blip>
          <a:srcRect b="0" l="0" r="0" t="0"/>
          <a:stretch/>
        </p:blipFill>
        <p:spPr>
          <a:xfrm>
            <a:off x="9844000" y="604218"/>
            <a:ext cx="2195600" cy="1463733"/>
          </a:xfrm>
          <a:prstGeom prst="rect">
            <a:avLst/>
          </a:prstGeom>
          <a:noFill/>
          <a:ln cap="flat" cmpd="sng" w="9525">
            <a:solidFill>
              <a:schemeClr val="lt1"/>
            </a:solidFill>
            <a:prstDash val="solid"/>
            <a:round/>
            <a:headEnd len="sm" w="sm" type="none"/>
            <a:tailEnd len="sm" w="sm" type="none"/>
          </a:ln>
        </p:spPr>
      </p:pic>
      <p:sp>
        <p:nvSpPr>
          <p:cNvPr id="725" name="Google Shape;725;p94"/>
          <p:cNvSpPr/>
          <p:nvPr/>
        </p:nvSpPr>
        <p:spPr>
          <a:xfrm>
            <a:off x="408056" y="1886137"/>
            <a:ext cx="8738478" cy="415498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rgbClr val="253D79"/>
                </a:solidFill>
                <a:latin typeface="Calibri"/>
                <a:ea typeface="Calibri"/>
                <a:cs typeface="Calibri"/>
                <a:sym typeface="Calibri"/>
              </a:rPr>
              <a:t>Through the separation of powers, the Constitution distributes political power between three branches of government. </a:t>
            </a:r>
            <a:endParaRPr/>
          </a:p>
          <a:p>
            <a:pPr indent="0" lvl="0" marL="0" marR="0" rtl="0" algn="l">
              <a:spcBef>
                <a:spcPts val="0"/>
              </a:spcBef>
              <a:spcAft>
                <a:spcPts val="0"/>
              </a:spcAft>
              <a:buNone/>
            </a:pPr>
            <a:r>
              <a:t/>
            </a:r>
            <a:endParaRPr sz="2400">
              <a:solidFill>
                <a:srgbClr val="253D79"/>
              </a:solidFill>
              <a:latin typeface="Calibri"/>
              <a:ea typeface="Calibri"/>
              <a:cs typeface="Calibri"/>
              <a:sym typeface="Calibri"/>
            </a:endParaRPr>
          </a:p>
          <a:p>
            <a:pPr indent="-342900" lvl="0" marL="342900" marR="0" rtl="0" algn="l">
              <a:spcBef>
                <a:spcPts val="0"/>
              </a:spcBef>
              <a:spcAft>
                <a:spcPts val="0"/>
              </a:spcAft>
              <a:buClr>
                <a:srgbClr val="253D79"/>
              </a:buClr>
              <a:buSzPts val="2400"/>
              <a:buFont typeface="Arial"/>
              <a:buChar char="•"/>
            </a:pPr>
            <a:r>
              <a:rPr lang="en-US" sz="2400">
                <a:solidFill>
                  <a:srgbClr val="253D79"/>
                </a:solidFill>
                <a:latin typeface="Calibri"/>
                <a:ea typeface="Calibri"/>
                <a:cs typeface="Calibri"/>
                <a:sym typeface="Calibri"/>
              </a:rPr>
              <a:t>The legislative branch—Congress—makes the laws.</a:t>
            </a:r>
            <a:endParaRPr/>
          </a:p>
          <a:p>
            <a:pPr indent="-342900" lvl="0" marL="342900" marR="0" rtl="0" algn="l">
              <a:spcBef>
                <a:spcPts val="0"/>
              </a:spcBef>
              <a:spcAft>
                <a:spcPts val="0"/>
              </a:spcAft>
              <a:buClr>
                <a:srgbClr val="253D79"/>
              </a:buClr>
              <a:buSzPts val="2400"/>
              <a:buFont typeface="Arial"/>
              <a:buChar char="•"/>
            </a:pPr>
            <a:r>
              <a:rPr lang="en-US" sz="2400">
                <a:solidFill>
                  <a:srgbClr val="253D79"/>
                </a:solidFill>
                <a:latin typeface="Calibri"/>
                <a:ea typeface="Calibri"/>
                <a:cs typeface="Calibri"/>
                <a:sym typeface="Calibri"/>
              </a:rPr>
              <a:t>The executive branch—led by the President—enforces the laws.</a:t>
            </a:r>
            <a:endParaRPr/>
          </a:p>
          <a:p>
            <a:pPr indent="-342900" lvl="0" marL="342900" marR="0" rtl="0" algn="l">
              <a:spcBef>
                <a:spcPts val="0"/>
              </a:spcBef>
              <a:spcAft>
                <a:spcPts val="0"/>
              </a:spcAft>
              <a:buClr>
                <a:srgbClr val="253D79"/>
              </a:buClr>
              <a:buSzPts val="2400"/>
              <a:buFont typeface="Arial"/>
              <a:buChar char="•"/>
            </a:pPr>
            <a:r>
              <a:rPr lang="en-US" sz="2400">
                <a:solidFill>
                  <a:srgbClr val="253D79"/>
                </a:solidFill>
                <a:latin typeface="Calibri"/>
                <a:ea typeface="Calibri"/>
                <a:cs typeface="Calibri"/>
                <a:sym typeface="Calibri"/>
              </a:rPr>
              <a:t>And the judicial branch—headed by the Supreme Court—interprets the laws.</a:t>
            </a:r>
            <a:endParaRPr/>
          </a:p>
          <a:p>
            <a:pPr indent="-190500" lvl="0" marL="342900" marR="0" rtl="0" algn="l">
              <a:spcBef>
                <a:spcPts val="0"/>
              </a:spcBef>
              <a:spcAft>
                <a:spcPts val="0"/>
              </a:spcAft>
              <a:buClr>
                <a:schemeClr val="dk1"/>
              </a:buClr>
              <a:buSzPts val="2400"/>
              <a:buFont typeface="Arial"/>
              <a:buNone/>
            </a:pPr>
            <a:r>
              <a:t/>
            </a:r>
            <a:endParaRPr sz="2400">
              <a:solidFill>
                <a:srgbClr val="253D79"/>
              </a:solidFill>
              <a:latin typeface="Calibri"/>
              <a:ea typeface="Calibri"/>
              <a:cs typeface="Calibri"/>
              <a:sym typeface="Calibri"/>
            </a:endParaRPr>
          </a:p>
          <a:p>
            <a:pPr indent="0" lvl="0" marL="0" marR="0" rtl="0" algn="l">
              <a:spcBef>
                <a:spcPts val="0"/>
              </a:spcBef>
              <a:spcAft>
                <a:spcPts val="0"/>
              </a:spcAft>
              <a:buNone/>
            </a:pPr>
            <a:r>
              <a:rPr lang="en-US" sz="2400">
                <a:solidFill>
                  <a:srgbClr val="253D79"/>
                </a:solidFill>
                <a:latin typeface="Calibri"/>
                <a:ea typeface="Calibri"/>
                <a:cs typeface="Calibri"/>
                <a:sym typeface="Calibri"/>
              </a:rPr>
              <a:t>At the same time, through its system of checks and balances, the Constitution grants each branch of government the power to check abuses by the other branches.</a:t>
            </a:r>
            <a:endParaRPr/>
          </a:p>
        </p:txBody>
      </p:sp>
      <p:sp>
        <p:nvSpPr>
          <p:cNvPr id="726" name="Google Shape;726;p94"/>
          <p:cNvSpPr txBox="1"/>
          <p:nvPr/>
        </p:nvSpPr>
        <p:spPr>
          <a:xfrm>
            <a:off x="405522" y="341104"/>
            <a:ext cx="8191143" cy="1194984"/>
          </a:xfrm>
          <a:prstGeom prst="rect">
            <a:avLst/>
          </a:prstGeom>
          <a:solidFill>
            <a:srgbClr val="253D79"/>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3600"/>
              <a:buFont typeface="Quattrocento Sans"/>
              <a:buNone/>
            </a:pPr>
            <a:r>
              <a:rPr b="1" lang="en-US" sz="3600" cap="none">
                <a:solidFill>
                  <a:schemeClr val="lt1"/>
                </a:solidFill>
                <a:latin typeface="Quattrocento Sans"/>
                <a:ea typeface="Quattrocento Sans"/>
                <a:cs typeface="Quattrocento Sans"/>
                <a:sym typeface="Quattrocento Sans"/>
              </a:rPr>
              <a:t>SEPARATION OF POWERS AND CHECKS AND BALANCES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 name="Shape 730"/>
        <p:cNvGrpSpPr/>
        <p:nvPr/>
      </p:nvGrpSpPr>
      <p:grpSpPr>
        <a:xfrm>
          <a:off x="0" y="0"/>
          <a:ext cx="0" cy="0"/>
          <a:chOff x="0" y="0"/>
          <a:chExt cx="0" cy="0"/>
        </a:xfrm>
      </p:grpSpPr>
      <p:pic>
        <p:nvPicPr>
          <p:cNvPr id="731" name="Google Shape;731;p95"/>
          <p:cNvPicPr preferRelativeResize="0"/>
          <p:nvPr/>
        </p:nvPicPr>
        <p:blipFill rotWithShape="1">
          <a:blip r:embed="rId3">
            <a:alphaModFix/>
          </a:blip>
          <a:srcRect b="0" l="0" r="0" t="0"/>
          <a:stretch/>
        </p:blipFill>
        <p:spPr>
          <a:xfrm>
            <a:off x="435612" y="1042494"/>
            <a:ext cx="3906201" cy="4773011"/>
          </a:xfrm>
          <a:prstGeom prst="rect">
            <a:avLst/>
          </a:prstGeom>
          <a:noFill/>
          <a:ln>
            <a:noFill/>
          </a:ln>
          <a:effectLst>
            <a:outerShdw blurRad="292100" rotWithShape="0" algn="tl" dir="2700000" dist="139700">
              <a:srgbClr val="333333">
                <a:alpha val="64705"/>
              </a:srgbClr>
            </a:outerShdw>
          </a:effectLst>
        </p:spPr>
      </p:pic>
      <p:sp>
        <p:nvSpPr>
          <p:cNvPr id="732" name="Google Shape;732;p95"/>
          <p:cNvSpPr/>
          <p:nvPr/>
        </p:nvSpPr>
        <p:spPr>
          <a:xfrm>
            <a:off x="4647235" y="610136"/>
            <a:ext cx="4684949" cy="624786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rgbClr val="002060"/>
                </a:solidFill>
                <a:latin typeface="Calibri"/>
                <a:ea typeface="Calibri"/>
                <a:cs typeface="Calibri"/>
                <a:sym typeface="Calibri"/>
              </a:rPr>
              <a:t>“</a:t>
            </a:r>
            <a:r>
              <a:rPr b="1" lang="en-US" sz="2800">
                <a:solidFill>
                  <a:srgbClr val="002060"/>
                </a:solidFill>
                <a:latin typeface="Calibri"/>
                <a:ea typeface="Calibri"/>
                <a:cs typeface="Calibri"/>
                <a:sym typeface="Calibri"/>
              </a:rPr>
              <a:t>Ambition must be made to counteract ambition. </a:t>
            </a:r>
            <a:r>
              <a:rPr lang="en-US" sz="2800">
                <a:solidFill>
                  <a:srgbClr val="002060"/>
                </a:solidFill>
                <a:latin typeface="Calibri"/>
                <a:ea typeface="Calibri"/>
                <a:cs typeface="Calibri"/>
                <a:sym typeface="Calibri"/>
              </a:rPr>
              <a:t>The interest of the man must be connected with the constitutional rights of the place. It may be a reflection on human nature, that such devices should be necessary to control the abuses of government. But what is government itself, but the greatest of all reflections on human nature?”</a:t>
            </a:r>
            <a:endParaRPr/>
          </a:p>
          <a:p>
            <a:pPr indent="0" lvl="0" marL="0" marR="0" rtl="0" algn="l">
              <a:spcBef>
                <a:spcPts val="0"/>
              </a:spcBef>
              <a:spcAft>
                <a:spcPts val="0"/>
              </a:spcAft>
              <a:buNone/>
            </a:pPr>
            <a:r>
              <a:t/>
            </a:r>
            <a:endParaRPr sz="3600">
              <a:solidFill>
                <a:srgbClr val="002060"/>
              </a:solidFill>
              <a:latin typeface="Calibri"/>
              <a:ea typeface="Calibri"/>
              <a:cs typeface="Calibri"/>
              <a:sym typeface="Calibri"/>
            </a:endParaRPr>
          </a:p>
        </p:txBody>
      </p:sp>
      <p:sp>
        <p:nvSpPr>
          <p:cNvPr id="733" name="Google Shape;733;p95"/>
          <p:cNvSpPr/>
          <p:nvPr/>
        </p:nvSpPr>
        <p:spPr>
          <a:xfrm>
            <a:off x="9658350" y="0"/>
            <a:ext cx="2533650" cy="6858000"/>
          </a:xfrm>
          <a:prstGeom prst="rect">
            <a:avLst/>
          </a:prstGeom>
          <a:solidFill>
            <a:srgbClr val="253D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34" name="Google Shape;734;p95"/>
          <p:cNvSpPr/>
          <p:nvPr/>
        </p:nvSpPr>
        <p:spPr>
          <a:xfrm>
            <a:off x="9658350" y="1"/>
            <a:ext cx="2533650" cy="6857999"/>
          </a:xfrm>
          <a:prstGeom prst="rect">
            <a:avLst/>
          </a:prstGeom>
          <a:solidFill>
            <a:srgbClr val="253E79"/>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Principles of the American Constitution: </a:t>
            </a:r>
            <a:endParaRPr/>
          </a:p>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1776-1787 </a:t>
            </a:r>
            <a:endParaRPr b="0" i="0" sz="1800" u="none" cap="none" strike="noStrike">
              <a:solidFill>
                <a:srgbClr val="FFFFFF"/>
              </a:solidFill>
              <a:latin typeface="Quattrocento Sans"/>
              <a:ea typeface="Quattrocento Sans"/>
              <a:cs typeface="Quattrocento Sans"/>
              <a:sym typeface="Quattrocento Sans"/>
            </a:endParaRPr>
          </a:p>
        </p:txBody>
      </p:sp>
      <p:pic>
        <p:nvPicPr>
          <p:cNvPr id="735" name="Google Shape;735;p95"/>
          <p:cNvPicPr preferRelativeResize="0"/>
          <p:nvPr/>
        </p:nvPicPr>
        <p:blipFill rotWithShape="1">
          <a:blip r:embed="rId4">
            <a:alphaModFix/>
          </a:blip>
          <a:srcRect b="0" l="0" r="0" t="0"/>
          <a:stretch/>
        </p:blipFill>
        <p:spPr>
          <a:xfrm>
            <a:off x="10170166" y="5956642"/>
            <a:ext cx="1510018" cy="436228"/>
          </a:xfrm>
          <a:prstGeom prst="rect">
            <a:avLst/>
          </a:prstGeom>
          <a:noFill/>
          <a:ln cap="flat" cmpd="sng" w="9525">
            <a:solidFill>
              <a:schemeClr val="lt1"/>
            </a:solidFill>
            <a:prstDash val="solid"/>
            <a:round/>
            <a:headEnd len="sm" w="sm" type="none"/>
            <a:tailEnd len="sm" w="sm" type="none"/>
          </a:ln>
        </p:spPr>
      </p:pic>
      <p:pic>
        <p:nvPicPr>
          <p:cNvPr id="736" name="Google Shape;736;p95"/>
          <p:cNvPicPr preferRelativeResize="0"/>
          <p:nvPr/>
        </p:nvPicPr>
        <p:blipFill rotWithShape="1">
          <a:blip r:embed="rId5">
            <a:alphaModFix/>
          </a:blip>
          <a:srcRect b="0" l="0" r="0" t="0"/>
          <a:stretch/>
        </p:blipFill>
        <p:spPr>
          <a:xfrm>
            <a:off x="9844000" y="604218"/>
            <a:ext cx="2195600" cy="1463733"/>
          </a:xfrm>
          <a:prstGeom prst="rect">
            <a:avLst/>
          </a:prstGeom>
          <a:noFill/>
          <a:ln cap="flat" cmpd="sng" w="9525">
            <a:solidFill>
              <a:schemeClr val="lt1"/>
            </a:solidFill>
            <a:prstDash val="solid"/>
            <a:round/>
            <a:headEnd len="sm" w="sm" type="none"/>
            <a:tailEnd len="sm" w="sm" type="none"/>
          </a:ln>
        </p:spPr>
      </p:pic>
      <p:sp>
        <p:nvSpPr>
          <p:cNvPr id="737" name="Google Shape;737;p95"/>
          <p:cNvSpPr/>
          <p:nvPr/>
        </p:nvSpPr>
        <p:spPr>
          <a:xfrm>
            <a:off x="336584" y="5549505"/>
            <a:ext cx="2951365" cy="532000"/>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667">
                <a:solidFill>
                  <a:srgbClr val="FFFFFF"/>
                </a:solidFill>
                <a:latin typeface="Calibri"/>
                <a:ea typeface="Calibri"/>
                <a:cs typeface="Calibri"/>
                <a:sym typeface="Calibri"/>
              </a:rPr>
              <a:t>James Madison</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sp>
        <p:nvSpPr>
          <p:cNvPr id="742" name="Google Shape;742;p96"/>
          <p:cNvSpPr/>
          <p:nvPr/>
        </p:nvSpPr>
        <p:spPr>
          <a:xfrm>
            <a:off x="4829175" y="1467591"/>
            <a:ext cx="4503009" cy="310854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rgbClr val="002060"/>
                </a:solidFill>
                <a:latin typeface="Calibri"/>
                <a:ea typeface="Calibri"/>
                <a:cs typeface="Calibri"/>
                <a:sym typeface="Calibri"/>
              </a:rPr>
              <a:t>“</a:t>
            </a:r>
            <a:r>
              <a:rPr b="1" lang="en-US" sz="2800">
                <a:solidFill>
                  <a:srgbClr val="002060"/>
                </a:solidFill>
                <a:latin typeface="Calibri"/>
                <a:ea typeface="Calibri"/>
                <a:cs typeface="Calibri"/>
                <a:sym typeface="Calibri"/>
              </a:rPr>
              <a:t>If men were angels, no government would be necessary. </a:t>
            </a:r>
            <a:r>
              <a:rPr lang="en-US" sz="2800">
                <a:solidFill>
                  <a:srgbClr val="002060"/>
                </a:solidFill>
                <a:latin typeface="Calibri"/>
                <a:ea typeface="Calibri"/>
                <a:cs typeface="Calibri"/>
                <a:sym typeface="Calibri"/>
              </a:rPr>
              <a:t>If angels were to govern men, neither external nor internal controls on government would be necessary.” </a:t>
            </a:r>
            <a:endParaRPr sz="3600">
              <a:solidFill>
                <a:srgbClr val="002060"/>
              </a:solidFill>
              <a:latin typeface="Calibri"/>
              <a:ea typeface="Calibri"/>
              <a:cs typeface="Calibri"/>
              <a:sym typeface="Calibri"/>
            </a:endParaRPr>
          </a:p>
        </p:txBody>
      </p:sp>
      <p:sp>
        <p:nvSpPr>
          <p:cNvPr id="743" name="Google Shape;743;p96"/>
          <p:cNvSpPr/>
          <p:nvPr/>
        </p:nvSpPr>
        <p:spPr>
          <a:xfrm>
            <a:off x="9658350" y="0"/>
            <a:ext cx="2533650" cy="6858000"/>
          </a:xfrm>
          <a:prstGeom prst="rect">
            <a:avLst/>
          </a:prstGeom>
          <a:solidFill>
            <a:srgbClr val="253D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44" name="Google Shape;744;p96"/>
          <p:cNvSpPr/>
          <p:nvPr/>
        </p:nvSpPr>
        <p:spPr>
          <a:xfrm>
            <a:off x="9658350" y="1"/>
            <a:ext cx="2533650" cy="6857999"/>
          </a:xfrm>
          <a:prstGeom prst="rect">
            <a:avLst/>
          </a:prstGeom>
          <a:solidFill>
            <a:srgbClr val="253E79"/>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Principles of the American Constitution: </a:t>
            </a:r>
            <a:endParaRPr/>
          </a:p>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1776-1787 </a:t>
            </a:r>
            <a:endParaRPr b="0" i="0" sz="1800" u="none" cap="none" strike="noStrike">
              <a:solidFill>
                <a:srgbClr val="FFFFFF"/>
              </a:solidFill>
              <a:latin typeface="Quattrocento Sans"/>
              <a:ea typeface="Quattrocento Sans"/>
              <a:cs typeface="Quattrocento Sans"/>
              <a:sym typeface="Quattrocento Sans"/>
            </a:endParaRPr>
          </a:p>
        </p:txBody>
      </p:sp>
      <p:pic>
        <p:nvPicPr>
          <p:cNvPr id="745" name="Google Shape;745;p96"/>
          <p:cNvPicPr preferRelativeResize="0"/>
          <p:nvPr/>
        </p:nvPicPr>
        <p:blipFill rotWithShape="1">
          <a:blip r:embed="rId3">
            <a:alphaModFix/>
          </a:blip>
          <a:srcRect b="0" l="0" r="0" t="0"/>
          <a:stretch/>
        </p:blipFill>
        <p:spPr>
          <a:xfrm>
            <a:off x="10170166" y="5956642"/>
            <a:ext cx="1510018" cy="436228"/>
          </a:xfrm>
          <a:prstGeom prst="rect">
            <a:avLst/>
          </a:prstGeom>
          <a:noFill/>
          <a:ln cap="flat" cmpd="sng" w="9525">
            <a:solidFill>
              <a:schemeClr val="lt1"/>
            </a:solidFill>
            <a:prstDash val="solid"/>
            <a:round/>
            <a:headEnd len="sm" w="sm" type="none"/>
            <a:tailEnd len="sm" w="sm" type="none"/>
          </a:ln>
        </p:spPr>
      </p:pic>
      <p:pic>
        <p:nvPicPr>
          <p:cNvPr id="746" name="Google Shape;746;p96"/>
          <p:cNvPicPr preferRelativeResize="0"/>
          <p:nvPr/>
        </p:nvPicPr>
        <p:blipFill rotWithShape="1">
          <a:blip r:embed="rId4">
            <a:alphaModFix/>
          </a:blip>
          <a:srcRect b="0" l="0" r="0" t="0"/>
          <a:stretch/>
        </p:blipFill>
        <p:spPr>
          <a:xfrm>
            <a:off x="9844000" y="604218"/>
            <a:ext cx="2195600" cy="1463733"/>
          </a:xfrm>
          <a:prstGeom prst="rect">
            <a:avLst/>
          </a:prstGeom>
          <a:noFill/>
          <a:ln cap="flat" cmpd="sng" w="9525">
            <a:solidFill>
              <a:schemeClr val="lt1"/>
            </a:solidFill>
            <a:prstDash val="solid"/>
            <a:round/>
            <a:headEnd len="sm" w="sm" type="none"/>
            <a:tailEnd len="sm" w="sm" type="none"/>
          </a:ln>
        </p:spPr>
      </p:pic>
      <p:pic>
        <p:nvPicPr>
          <p:cNvPr id="747" name="Google Shape;747;p96"/>
          <p:cNvPicPr preferRelativeResize="0"/>
          <p:nvPr/>
        </p:nvPicPr>
        <p:blipFill rotWithShape="1">
          <a:blip r:embed="rId5">
            <a:alphaModFix/>
          </a:blip>
          <a:srcRect b="0" l="0" r="0" t="0"/>
          <a:stretch/>
        </p:blipFill>
        <p:spPr>
          <a:xfrm>
            <a:off x="435612" y="1042494"/>
            <a:ext cx="3906201" cy="4773011"/>
          </a:xfrm>
          <a:prstGeom prst="rect">
            <a:avLst/>
          </a:prstGeom>
          <a:noFill/>
          <a:ln>
            <a:noFill/>
          </a:ln>
          <a:effectLst>
            <a:outerShdw blurRad="292100" rotWithShape="0" algn="tl" dir="2700000" dist="139700">
              <a:srgbClr val="333333">
                <a:alpha val="64705"/>
              </a:srgbClr>
            </a:outerShdw>
          </a:effectLst>
        </p:spPr>
      </p:pic>
      <p:sp>
        <p:nvSpPr>
          <p:cNvPr id="748" name="Google Shape;748;p96"/>
          <p:cNvSpPr/>
          <p:nvPr/>
        </p:nvSpPr>
        <p:spPr>
          <a:xfrm>
            <a:off x="336584" y="5549505"/>
            <a:ext cx="2951365" cy="532000"/>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667">
                <a:solidFill>
                  <a:srgbClr val="FFFFFF"/>
                </a:solidFill>
                <a:latin typeface="Calibri"/>
                <a:ea typeface="Calibri"/>
                <a:cs typeface="Calibri"/>
                <a:sym typeface="Calibri"/>
              </a:rPr>
              <a:t>James Madison</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EEF7"/>
        </a:solidFill>
      </p:bgPr>
    </p:bg>
    <p:spTree>
      <p:nvGrpSpPr>
        <p:cNvPr id="752" name="Shape 752"/>
        <p:cNvGrpSpPr/>
        <p:nvPr/>
      </p:nvGrpSpPr>
      <p:grpSpPr>
        <a:xfrm>
          <a:off x="0" y="0"/>
          <a:ext cx="0" cy="0"/>
          <a:chOff x="0" y="0"/>
          <a:chExt cx="0" cy="0"/>
        </a:xfrm>
      </p:grpSpPr>
      <p:sp>
        <p:nvSpPr>
          <p:cNvPr id="753" name="Google Shape;753;p97"/>
          <p:cNvSpPr/>
          <p:nvPr/>
        </p:nvSpPr>
        <p:spPr>
          <a:xfrm>
            <a:off x="9658350" y="0"/>
            <a:ext cx="2533650" cy="6858000"/>
          </a:xfrm>
          <a:prstGeom prst="rect">
            <a:avLst/>
          </a:prstGeom>
          <a:solidFill>
            <a:srgbClr val="253D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54" name="Google Shape;754;p97"/>
          <p:cNvSpPr/>
          <p:nvPr/>
        </p:nvSpPr>
        <p:spPr>
          <a:xfrm>
            <a:off x="9658350" y="1"/>
            <a:ext cx="2533650" cy="6857999"/>
          </a:xfrm>
          <a:prstGeom prst="rect">
            <a:avLst/>
          </a:prstGeom>
          <a:solidFill>
            <a:srgbClr val="253E79"/>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Principles of the American Constitution: </a:t>
            </a:r>
            <a:endParaRPr/>
          </a:p>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1776-1787 </a:t>
            </a:r>
            <a:endParaRPr b="0" i="0" sz="1800" u="none" cap="none" strike="noStrike">
              <a:solidFill>
                <a:srgbClr val="FFFFFF"/>
              </a:solidFill>
              <a:latin typeface="Quattrocento Sans"/>
              <a:ea typeface="Quattrocento Sans"/>
              <a:cs typeface="Quattrocento Sans"/>
              <a:sym typeface="Quattrocento Sans"/>
            </a:endParaRPr>
          </a:p>
        </p:txBody>
      </p:sp>
      <p:pic>
        <p:nvPicPr>
          <p:cNvPr id="755" name="Google Shape;755;p97"/>
          <p:cNvPicPr preferRelativeResize="0"/>
          <p:nvPr/>
        </p:nvPicPr>
        <p:blipFill rotWithShape="1">
          <a:blip r:embed="rId3">
            <a:alphaModFix/>
          </a:blip>
          <a:srcRect b="0" l="0" r="0" t="0"/>
          <a:stretch/>
        </p:blipFill>
        <p:spPr>
          <a:xfrm>
            <a:off x="10170166" y="5956642"/>
            <a:ext cx="1510018" cy="436228"/>
          </a:xfrm>
          <a:prstGeom prst="rect">
            <a:avLst/>
          </a:prstGeom>
          <a:noFill/>
          <a:ln cap="flat" cmpd="sng" w="9525">
            <a:solidFill>
              <a:schemeClr val="lt1"/>
            </a:solidFill>
            <a:prstDash val="solid"/>
            <a:round/>
            <a:headEnd len="sm" w="sm" type="none"/>
            <a:tailEnd len="sm" w="sm" type="none"/>
          </a:ln>
        </p:spPr>
      </p:pic>
      <p:pic>
        <p:nvPicPr>
          <p:cNvPr id="756" name="Google Shape;756;p97"/>
          <p:cNvPicPr preferRelativeResize="0"/>
          <p:nvPr/>
        </p:nvPicPr>
        <p:blipFill rotWithShape="1">
          <a:blip r:embed="rId4">
            <a:alphaModFix/>
          </a:blip>
          <a:srcRect b="0" l="0" r="0" t="0"/>
          <a:stretch/>
        </p:blipFill>
        <p:spPr>
          <a:xfrm>
            <a:off x="9844000" y="604218"/>
            <a:ext cx="2195600" cy="1463733"/>
          </a:xfrm>
          <a:prstGeom prst="rect">
            <a:avLst/>
          </a:prstGeom>
          <a:noFill/>
          <a:ln cap="flat" cmpd="sng" w="9525">
            <a:solidFill>
              <a:schemeClr val="lt1"/>
            </a:solidFill>
            <a:prstDash val="solid"/>
            <a:round/>
            <a:headEnd len="sm" w="sm" type="none"/>
            <a:tailEnd len="sm" w="sm" type="none"/>
          </a:ln>
        </p:spPr>
      </p:pic>
      <p:sp>
        <p:nvSpPr>
          <p:cNvPr id="757" name="Google Shape;757;p97"/>
          <p:cNvSpPr/>
          <p:nvPr/>
        </p:nvSpPr>
        <p:spPr>
          <a:xfrm>
            <a:off x="6890512" y="3745377"/>
            <a:ext cx="2557375" cy="1323439"/>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en-US" sz="2000">
                <a:solidFill>
                  <a:srgbClr val="253D79"/>
                </a:solidFill>
                <a:latin typeface="Calibri"/>
                <a:ea typeface="Calibri"/>
                <a:cs typeface="Calibri"/>
                <a:sym typeface="Calibri"/>
              </a:rPr>
              <a:t>Federal judges were given the power to declare any law unconstitutional.  </a:t>
            </a:r>
            <a:endParaRPr/>
          </a:p>
        </p:txBody>
      </p:sp>
      <p:sp>
        <p:nvSpPr>
          <p:cNvPr id="758" name="Google Shape;758;p97"/>
          <p:cNvSpPr txBox="1"/>
          <p:nvPr/>
        </p:nvSpPr>
        <p:spPr>
          <a:xfrm>
            <a:off x="152400" y="341104"/>
            <a:ext cx="9105900" cy="792731"/>
          </a:xfrm>
          <a:prstGeom prst="rect">
            <a:avLst/>
          </a:prstGeom>
          <a:solidFill>
            <a:srgbClr val="253D79"/>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3600"/>
              <a:buFont typeface="Quattrocento Sans"/>
              <a:buNone/>
            </a:pPr>
            <a:r>
              <a:rPr b="1" lang="en-US" sz="3600" cap="none">
                <a:solidFill>
                  <a:schemeClr val="lt1"/>
                </a:solidFill>
                <a:latin typeface="Quattrocento Sans"/>
                <a:ea typeface="Quattrocento Sans"/>
                <a:cs typeface="Quattrocento Sans"/>
                <a:sym typeface="Quattrocento Sans"/>
              </a:rPr>
              <a:t>CHECKS AND BALANCES IN ACTION </a:t>
            </a:r>
            <a:endParaRPr/>
          </a:p>
        </p:txBody>
      </p:sp>
      <p:pic>
        <p:nvPicPr>
          <p:cNvPr id="759" name="Google Shape;759;p97"/>
          <p:cNvPicPr preferRelativeResize="0"/>
          <p:nvPr/>
        </p:nvPicPr>
        <p:blipFill rotWithShape="1">
          <a:blip r:embed="rId3">
            <a:alphaModFix/>
          </a:blip>
          <a:srcRect b="0" l="0" r="0" t="0"/>
          <a:stretch/>
        </p:blipFill>
        <p:spPr>
          <a:xfrm>
            <a:off x="10170166" y="5956642"/>
            <a:ext cx="1510018" cy="436228"/>
          </a:xfrm>
          <a:prstGeom prst="rect">
            <a:avLst/>
          </a:prstGeom>
          <a:noFill/>
          <a:ln cap="flat" cmpd="sng" w="9525">
            <a:solidFill>
              <a:schemeClr val="lt1"/>
            </a:solidFill>
            <a:prstDash val="solid"/>
            <a:round/>
            <a:headEnd len="sm" w="sm" type="none"/>
            <a:tailEnd len="sm" w="sm" type="none"/>
          </a:ln>
        </p:spPr>
      </p:pic>
      <p:cxnSp>
        <p:nvCxnSpPr>
          <p:cNvPr id="760" name="Google Shape;760;p97"/>
          <p:cNvCxnSpPr/>
          <p:nvPr/>
        </p:nvCxnSpPr>
        <p:spPr>
          <a:xfrm flipH="1" rot="10800000">
            <a:off x="3614901" y="5272091"/>
            <a:ext cx="1222877" cy="763849"/>
          </a:xfrm>
          <a:prstGeom prst="straightConnector1">
            <a:avLst/>
          </a:prstGeom>
          <a:noFill/>
          <a:ln cap="flat" cmpd="sng" w="76200">
            <a:solidFill>
              <a:srgbClr val="0B1F41"/>
            </a:solidFill>
            <a:prstDash val="solid"/>
            <a:miter lim="800000"/>
            <a:headEnd len="sm" w="sm" type="none"/>
            <a:tailEnd len="sm" w="sm" type="none"/>
          </a:ln>
        </p:spPr>
      </p:cxnSp>
      <p:cxnSp>
        <p:nvCxnSpPr>
          <p:cNvPr id="761" name="Google Shape;761;p97"/>
          <p:cNvCxnSpPr/>
          <p:nvPr/>
        </p:nvCxnSpPr>
        <p:spPr>
          <a:xfrm rot="10800000">
            <a:off x="4837778" y="4229098"/>
            <a:ext cx="0" cy="1042992"/>
          </a:xfrm>
          <a:prstGeom prst="straightConnector1">
            <a:avLst/>
          </a:prstGeom>
          <a:noFill/>
          <a:ln cap="flat" cmpd="sng" w="76200">
            <a:solidFill>
              <a:srgbClr val="0B1F41"/>
            </a:solidFill>
            <a:prstDash val="solid"/>
            <a:miter lim="800000"/>
            <a:headEnd len="sm" w="sm" type="none"/>
            <a:tailEnd len="sm" w="sm" type="none"/>
          </a:ln>
        </p:spPr>
      </p:cxnSp>
      <p:cxnSp>
        <p:nvCxnSpPr>
          <p:cNvPr id="762" name="Google Shape;762;p97"/>
          <p:cNvCxnSpPr/>
          <p:nvPr/>
        </p:nvCxnSpPr>
        <p:spPr>
          <a:xfrm rot="10800000">
            <a:off x="4848509" y="5272090"/>
            <a:ext cx="1247491" cy="779946"/>
          </a:xfrm>
          <a:prstGeom prst="straightConnector1">
            <a:avLst/>
          </a:prstGeom>
          <a:noFill/>
          <a:ln cap="flat" cmpd="sng" w="76200">
            <a:solidFill>
              <a:srgbClr val="0B1F41"/>
            </a:solidFill>
            <a:prstDash val="solid"/>
            <a:miter lim="800000"/>
            <a:headEnd len="sm" w="sm" type="none"/>
            <a:tailEnd len="sm" w="sm" type="none"/>
          </a:ln>
        </p:spPr>
      </p:cxnSp>
      <p:pic>
        <p:nvPicPr>
          <p:cNvPr id="763" name="Google Shape;763;p97"/>
          <p:cNvPicPr preferRelativeResize="0"/>
          <p:nvPr/>
        </p:nvPicPr>
        <p:blipFill rotWithShape="1">
          <a:blip r:embed="rId5">
            <a:alphaModFix/>
          </a:blip>
          <a:srcRect b="0" l="0" r="0" t="0"/>
          <a:stretch/>
        </p:blipFill>
        <p:spPr>
          <a:xfrm>
            <a:off x="3170903" y="1536088"/>
            <a:ext cx="3333750" cy="3333750"/>
          </a:xfrm>
          <a:prstGeom prst="rect">
            <a:avLst/>
          </a:prstGeom>
          <a:noFill/>
          <a:ln>
            <a:noFill/>
          </a:ln>
        </p:spPr>
      </p:pic>
      <p:pic>
        <p:nvPicPr>
          <p:cNvPr id="764" name="Google Shape;764;p97"/>
          <p:cNvPicPr preferRelativeResize="0"/>
          <p:nvPr/>
        </p:nvPicPr>
        <p:blipFill rotWithShape="1">
          <a:blip r:embed="rId6">
            <a:alphaModFix/>
          </a:blip>
          <a:srcRect b="0" l="0" r="0" t="0"/>
          <a:stretch/>
        </p:blipFill>
        <p:spPr>
          <a:xfrm>
            <a:off x="224001" y="4038598"/>
            <a:ext cx="3333750" cy="3333750"/>
          </a:xfrm>
          <a:prstGeom prst="rect">
            <a:avLst/>
          </a:prstGeom>
          <a:noFill/>
          <a:ln>
            <a:noFill/>
          </a:ln>
        </p:spPr>
      </p:pic>
      <p:pic>
        <p:nvPicPr>
          <p:cNvPr id="765" name="Google Shape;765;p97"/>
          <p:cNvPicPr preferRelativeResize="0"/>
          <p:nvPr/>
        </p:nvPicPr>
        <p:blipFill rotWithShape="1">
          <a:blip r:embed="rId7">
            <a:alphaModFix/>
          </a:blip>
          <a:srcRect b="0" l="0" r="0" t="0"/>
          <a:stretch/>
        </p:blipFill>
        <p:spPr>
          <a:xfrm>
            <a:off x="6210300" y="4229098"/>
            <a:ext cx="3333750" cy="3333750"/>
          </a:xfrm>
          <a:prstGeom prst="rect">
            <a:avLst/>
          </a:prstGeom>
          <a:noFill/>
          <a:ln>
            <a:noFill/>
          </a:ln>
        </p:spPr>
      </p:pic>
      <p:sp>
        <p:nvSpPr>
          <p:cNvPr id="766" name="Google Shape;766;p97"/>
          <p:cNvSpPr/>
          <p:nvPr/>
        </p:nvSpPr>
        <p:spPr>
          <a:xfrm>
            <a:off x="231977" y="3745377"/>
            <a:ext cx="2620181" cy="169277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000">
                <a:solidFill>
                  <a:srgbClr val="253D79"/>
                </a:solidFill>
                <a:latin typeface="Calibri"/>
                <a:ea typeface="Calibri"/>
                <a:cs typeface="Calibri"/>
                <a:sym typeface="Calibri"/>
              </a:rPr>
              <a:t>The President was given the power to veto any law passed by Congress.</a:t>
            </a:r>
            <a:endParaRPr/>
          </a:p>
          <a:p>
            <a:pPr indent="0" lvl="0" marL="0" marR="0" rtl="0" algn="l">
              <a:spcBef>
                <a:spcPts val="0"/>
              </a:spcBef>
              <a:spcAft>
                <a:spcPts val="0"/>
              </a:spcAft>
              <a:buNone/>
            </a:pPr>
            <a:r>
              <a:t/>
            </a:r>
            <a:endParaRPr sz="2400">
              <a:solidFill>
                <a:srgbClr val="253D79"/>
              </a:solidFill>
              <a:latin typeface="Calibri"/>
              <a:ea typeface="Calibri"/>
              <a:cs typeface="Calibri"/>
              <a:sym typeface="Calibri"/>
            </a:endParaRPr>
          </a:p>
        </p:txBody>
      </p:sp>
      <p:sp>
        <p:nvSpPr>
          <p:cNvPr id="767" name="Google Shape;767;p97"/>
          <p:cNvSpPr/>
          <p:nvPr/>
        </p:nvSpPr>
        <p:spPr>
          <a:xfrm>
            <a:off x="728663" y="1464978"/>
            <a:ext cx="8772688" cy="5232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rgbClr val="253D79"/>
                </a:solidFill>
                <a:latin typeface="Calibri"/>
                <a:ea typeface="Calibri"/>
                <a:cs typeface="Calibri"/>
                <a:sym typeface="Calibri"/>
              </a:rPr>
              <a:t>Congress has the power to make our nation’s laws, BUT…</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EEF7"/>
        </a:solidFill>
      </p:bgPr>
    </p:bg>
    <p:spTree>
      <p:nvGrpSpPr>
        <p:cNvPr id="771" name="Shape 771"/>
        <p:cNvGrpSpPr/>
        <p:nvPr/>
      </p:nvGrpSpPr>
      <p:grpSpPr>
        <a:xfrm>
          <a:off x="0" y="0"/>
          <a:ext cx="0" cy="0"/>
          <a:chOff x="0" y="0"/>
          <a:chExt cx="0" cy="0"/>
        </a:xfrm>
      </p:grpSpPr>
      <p:sp>
        <p:nvSpPr>
          <p:cNvPr id="772" name="Google Shape;772;p98"/>
          <p:cNvSpPr/>
          <p:nvPr/>
        </p:nvSpPr>
        <p:spPr>
          <a:xfrm>
            <a:off x="9658350" y="0"/>
            <a:ext cx="2533650" cy="6858000"/>
          </a:xfrm>
          <a:prstGeom prst="rect">
            <a:avLst/>
          </a:prstGeom>
          <a:solidFill>
            <a:srgbClr val="253D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73" name="Google Shape;773;p98"/>
          <p:cNvSpPr/>
          <p:nvPr/>
        </p:nvSpPr>
        <p:spPr>
          <a:xfrm>
            <a:off x="9658350" y="1"/>
            <a:ext cx="2533650" cy="6857999"/>
          </a:xfrm>
          <a:prstGeom prst="rect">
            <a:avLst/>
          </a:prstGeom>
          <a:solidFill>
            <a:srgbClr val="253E79"/>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Principles of the American Constitution: </a:t>
            </a:r>
            <a:endParaRPr/>
          </a:p>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1776-1787 </a:t>
            </a:r>
            <a:endParaRPr b="0" i="0" sz="1800" u="none" cap="none" strike="noStrike">
              <a:solidFill>
                <a:srgbClr val="FFFFFF"/>
              </a:solidFill>
              <a:latin typeface="Quattrocento Sans"/>
              <a:ea typeface="Quattrocento Sans"/>
              <a:cs typeface="Quattrocento Sans"/>
              <a:sym typeface="Quattrocento Sans"/>
            </a:endParaRPr>
          </a:p>
        </p:txBody>
      </p:sp>
      <p:pic>
        <p:nvPicPr>
          <p:cNvPr id="774" name="Google Shape;774;p98"/>
          <p:cNvPicPr preferRelativeResize="0"/>
          <p:nvPr/>
        </p:nvPicPr>
        <p:blipFill rotWithShape="1">
          <a:blip r:embed="rId3">
            <a:alphaModFix/>
          </a:blip>
          <a:srcRect b="0" l="0" r="0" t="0"/>
          <a:stretch/>
        </p:blipFill>
        <p:spPr>
          <a:xfrm>
            <a:off x="10170166" y="5956642"/>
            <a:ext cx="1510018" cy="436228"/>
          </a:xfrm>
          <a:prstGeom prst="rect">
            <a:avLst/>
          </a:prstGeom>
          <a:noFill/>
          <a:ln cap="flat" cmpd="sng" w="9525">
            <a:solidFill>
              <a:schemeClr val="lt1"/>
            </a:solidFill>
            <a:prstDash val="solid"/>
            <a:round/>
            <a:headEnd len="sm" w="sm" type="none"/>
            <a:tailEnd len="sm" w="sm" type="none"/>
          </a:ln>
        </p:spPr>
      </p:pic>
      <p:pic>
        <p:nvPicPr>
          <p:cNvPr id="775" name="Google Shape;775;p98"/>
          <p:cNvPicPr preferRelativeResize="0"/>
          <p:nvPr/>
        </p:nvPicPr>
        <p:blipFill rotWithShape="1">
          <a:blip r:embed="rId4">
            <a:alphaModFix/>
          </a:blip>
          <a:srcRect b="0" l="0" r="0" t="0"/>
          <a:stretch/>
        </p:blipFill>
        <p:spPr>
          <a:xfrm>
            <a:off x="9844000" y="604218"/>
            <a:ext cx="2195600" cy="1463733"/>
          </a:xfrm>
          <a:prstGeom prst="rect">
            <a:avLst/>
          </a:prstGeom>
          <a:noFill/>
          <a:ln cap="flat" cmpd="sng" w="9525">
            <a:solidFill>
              <a:schemeClr val="lt1"/>
            </a:solidFill>
            <a:prstDash val="solid"/>
            <a:round/>
            <a:headEnd len="sm" w="sm" type="none"/>
            <a:tailEnd len="sm" w="sm" type="none"/>
          </a:ln>
        </p:spPr>
      </p:pic>
      <p:sp>
        <p:nvSpPr>
          <p:cNvPr id="776" name="Google Shape;776;p98"/>
          <p:cNvSpPr txBox="1"/>
          <p:nvPr/>
        </p:nvSpPr>
        <p:spPr>
          <a:xfrm>
            <a:off x="405522" y="341104"/>
            <a:ext cx="5823827" cy="767606"/>
          </a:xfrm>
          <a:prstGeom prst="rect">
            <a:avLst/>
          </a:prstGeom>
          <a:solidFill>
            <a:srgbClr val="253D79"/>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3600"/>
              <a:buFont typeface="Quattrocento Sans"/>
              <a:buNone/>
            </a:pPr>
            <a:r>
              <a:rPr b="1" lang="en-US" sz="3600" cap="none">
                <a:solidFill>
                  <a:schemeClr val="lt1"/>
                </a:solidFill>
                <a:latin typeface="Quattrocento Sans"/>
                <a:ea typeface="Quattrocento Sans"/>
                <a:cs typeface="Quattrocento Sans"/>
                <a:sym typeface="Quattrocento Sans"/>
              </a:rPr>
              <a:t>REPUBLICANISM</a:t>
            </a:r>
            <a:endParaRPr/>
          </a:p>
        </p:txBody>
      </p:sp>
      <p:pic>
        <p:nvPicPr>
          <p:cNvPr descr="The Fall of the Roman Republic" id="777" name="Google Shape;777;p98"/>
          <p:cNvPicPr preferRelativeResize="0"/>
          <p:nvPr/>
        </p:nvPicPr>
        <p:blipFill rotWithShape="1">
          <a:blip r:embed="rId5">
            <a:alphaModFix/>
          </a:blip>
          <a:srcRect b="0" l="0" r="0" t="0"/>
          <a:stretch/>
        </p:blipFill>
        <p:spPr>
          <a:xfrm>
            <a:off x="1709498" y="1295374"/>
            <a:ext cx="6430567" cy="5430033"/>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sp>
        <p:nvSpPr>
          <p:cNvPr id="782" name="Google Shape;782;p99"/>
          <p:cNvSpPr txBox="1"/>
          <p:nvPr>
            <p:ph type="title"/>
          </p:nvPr>
        </p:nvSpPr>
        <p:spPr>
          <a:xfrm>
            <a:off x="1260530" y="444193"/>
            <a:ext cx="7236847" cy="891891"/>
          </a:xfrm>
          <a:prstGeom prst="rect">
            <a:avLst/>
          </a:prstGeom>
          <a:solidFill>
            <a:srgbClr val="253D79"/>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2800"/>
              <a:buFont typeface="Quattrocento Sans"/>
              <a:buNone/>
            </a:pPr>
            <a:r>
              <a:rPr b="1" lang="en-US" sz="2800" cap="none">
                <a:solidFill>
                  <a:schemeClr val="lt1"/>
                </a:solidFill>
                <a:latin typeface="Quattrocento Sans"/>
                <a:ea typeface="Quattrocento Sans"/>
                <a:cs typeface="Quattrocento Sans"/>
                <a:sym typeface="Quattrocento Sans"/>
              </a:rPr>
              <a:t>FEDERALISM </a:t>
            </a:r>
            <a:endParaRPr/>
          </a:p>
        </p:txBody>
      </p:sp>
      <p:sp>
        <p:nvSpPr>
          <p:cNvPr id="783" name="Google Shape;783;p99"/>
          <p:cNvSpPr/>
          <p:nvPr/>
        </p:nvSpPr>
        <p:spPr>
          <a:xfrm>
            <a:off x="511816" y="1520160"/>
            <a:ext cx="8696044" cy="483209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rgbClr val="002060"/>
                </a:solidFill>
                <a:latin typeface="Calibri"/>
                <a:ea typeface="Calibri"/>
                <a:cs typeface="Calibri"/>
                <a:sym typeface="Calibri"/>
              </a:rPr>
              <a:t>For the Founding generation, the American Revolution created a new republican world. This shift wasn’t just about getting rid of a King and holding elections. </a:t>
            </a:r>
            <a:endParaRPr/>
          </a:p>
          <a:p>
            <a:pPr indent="0" lvl="0" marL="0" marR="0" rtl="0" algn="l">
              <a:spcBef>
                <a:spcPts val="0"/>
              </a:spcBef>
              <a:spcAft>
                <a:spcPts val="0"/>
              </a:spcAft>
              <a:buNone/>
            </a:pPr>
            <a:r>
              <a:t/>
            </a:r>
            <a:endParaRPr sz="2800">
              <a:solidFill>
                <a:srgbClr val="002060"/>
              </a:solidFill>
              <a:latin typeface="Calibri"/>
              <a:ea typeface="Calibri"/>
              <a:cs typeface="Calibri"/>
              <a:sym typeface="Calibri"/>
            </a:endParaRPr>
          </a:p>
          <a:p>
            <a:pPr indent="0" lvl="0" marL="0" marR="0" rtl="0" algn="l">
              <a:spcBef>
                <a:spcPts val="0"/>
              </a:spcBef>
              <a:spcAft>
                <a:spcPts val="0"/>
              </a:spcAft>
              <a:buNone/>
            </a:pPr>
            <a:r>
              <a:rPr lang="en-US" sz="2800">
                <a:solidFill>
                  <a:srgbClr val="002060"/>
                </a:solidFill>
                <a:latin typeface="Calibri"/>
                <a:ea typeface="Calibri"/>
                <a:cs typeface="Calibri"/>
                <a:sym typeface="Calibri"/>
              </a:rPr>
              <a:t>There was a moral dimension to the American Revolution—one that got at the character of American society. The new government had to commit to (what the Founders referred to as) </a:t>
            </a:r>
            <a:r>
              <a:rPr b="1" lang="en-US" sz="2800">
                <a:solidFill>
                  <a:srgbClr val="002060"/>
                </a:solidFill>
                <a:latin typeface="Calibri"/>
                <a:ea typeface="Calibri"/>
                <a:cs typeface="Calibri"/>
                <a:sym typeface="Calibri"/>
              </a:rPr>
              <a:t>civic republican virtue.</a:t>
            </a:r>
            <a:endParaRPr/>
          </a:p>
          <a:p>
            <a:pPr indent="0" lvl="0" marL="0" marR="0" rtl="0" algn="l">
              <a:spcBef>
                <a:spcPts val="0"/>
              </a:spcBef>
              <a:spcAft>
                <a:spcPts val="0"/>
              </a:spcAft>
              <a:buNone/>
            </a:pPr>
            <a:r>
              <a:t/>
            </a:r>
            <a:endParaRPr sz="2800">
              <a:solidFill>
                <a:srgbClr val="002060"/>
              </a:solidFill>
              <a:latin typeface="Calibri"/>
              <a:ea typeface="Calibri"/>
              <a:cs typeface="Calibri"/>
              <a:sym typeface="Calibri"/>
            </a:endParaRPr>
          </a:p>
          <a:p>
            <a:pPr indent="0" lvl="0" marL="0" marR="0" rtl="0" algn="l">
              <a:spcBef>
                <a:spcPts val="0"/>
              </a:spcBef>
              <a:spcAft>
                <a:spcPts val="0"/>
              </a:spcAft>
              <a:buNone/>
            </a:pPr>
            <a:r>
              <a:rPr b="1" lang="en-US" sz="2800">
                <a:solidFill>
                  <a:srgbClr val="002060"/>
                </a:solidFill>
                <a:latin typeface="Calibri"/>
                <a:ea typeface="Calibri"/>
                <a:cs typeface="Calibri"/>
                <a:sym typeface="Calibri"/>
              </a:rPr>
              <a:t>Americans had to choose virtue over vice, reason over passion, and the public good over private self-interest.</a:t>
            </a:r>
            <a:endParaRPr/>
          </a:p>
        </p:txBody>
      </p:sp>
      <p:sp>
        <p:nvSpPr>
          <p:cNvPr id="784" name="Google Shape;784;p99"/>
          <p:cNvSpPr/>
          <p:nvPr/>
        </p:nvSpPr>
        <p:spPr>
          <a:xfrm>
            <a:off x="9658350" y="0"/>
            <a:ext cx="2533650" cy="6858000"/>
          </a:xfrm>
          <a:prstGeom prst="rect">
            <a:avLst/>
          </a:prstGeom>
          <a:solidFill>
            <a:srgbClr val="253D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85" name="Google Shape;785;p99"/>
          <p:cNvSpPr/>
          <p:nvPr/>
        </p:nvSpPr>
        <p:spPr>
          <a:xfrm>
            <a:off x="9658350" y="1"/>
            <a:ext cx="2533650" cy="6857999"/>
          </a:xfrm>
          <a:prstGeom prst="rect">
            <a:avLst/>
          </a:prstGeom>
          <a:solidFill>
            <a:srgbClr val="253E79"/>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Principles of the American Constitution: </a:t>
            </a:r>
            <a:endParaRPr/>
          </a:p>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1776-1787 </a:t>
            </a:r>
            <a:endParaRPr b="0" i="0" sz="1800" u="none" cap="none" strike="noStrike">
              <a:solidFill>
                <a:srgbClr val="FFFFFF"/>
              </a:solidFill>
              <a:latin typeface="Quattrocento Sans"/>
              <a:ea typeface="Quattrocento Sans"/>
              <a:cs typeface="Quattrocento Sans"/>
              <a:sym typeface="Quattrocento Sans"/>
            </a:endParaRPr>
          </a:p>
        </p:txBody>
      </p:sp>
      <p:pic>
        <p:nvPicPr>
          <p:cNvPr id="786" name="Google Shape;786;p99"/>
          <p:cNvPicPr preferRelativeResize="0"/>
          <p:nvPr/>
        </p:nvPicPr>
        <p:blipFill rotWithShape="1">
          <a:blip r:embed="rId3">
            <a:alphaModFix/>
          </a:blip>
          <a:srcRect b="0" l="0" r="0" t="0"/>
          <a:stretch/>
        </p:blipFill>
        <p:spPr>
          <a:xfrm>
            <a:off x="10170166" y="5956642"/>
            <a:ext cx="1510018" cy="436228"/>
          </a:xfrm>
          <a:prstGeom prst="rect">
            <a:avLst/>
          </a:prstGeom>
          <a:noFill/>
          <a:ln cap="flat" cmpd="sng" w="9525">
            <a:solidFill>
              <a:schemeClr val="lt1"/>
            </a:solidFill>
            <a:prstDash val="solid"/>
            <a:round/>
            <a:headEnd len="sm" w="sm" type="none"/>
            <a:tailEnd len="sm" w="sm" type="none"/>
          </a:ln>
        </p:spPr>
      </p:pic>
      <p:pic>
        <p:nvPicPr>
          <p:cNvPr id="787" name="Google Shape;787;p99"/>
          <p:cNvPicPr preferRelativeResize="0"/>
          <p:nvPr/>
        </p:nvPicPr>
        <p:blipFill rotWithShape="1">
          <a:blip r:embed="rId4">
            <a:alphaModFix/>
          </a:blip>
          <a:srcRect b="0" l="0" r="0" t="0"/>
          <a:stretch/>
        </p:blipFill>
        <p:spPr>
          <a:xfrm>
            <a:off x="9844000" y="604218"/>
            <a:ext cx="2195600" cy="1463733"/>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64"/>
          <p:cNvSpPr txBox="1"/>
          <p:nvPr/>
        </p:nvSpPr>
        <p:spPr>
          <a:xfrm>
            <a:off x="836909" y="237669"/>
            <a:ext cx="7082725" cy="1119676"/>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2800"/>
              <a:buFont typeface="Quattrocento Sans"/>
              <a:buNone/>
            </a:pPr>
            <a:r>
              <a:rPr b="1" lang="en-US" sz="2800" cap="none">
                <a:solidFill>
                  <a:schemeClr val="lt1"/>
                </a:solidFill>
                <a:latin typeface="Quattrocento Sans"/>
                <a:ea typeface="Quattrocento Sans"/>
                <a:cs typeface="Quattrocento Sans"/>
                <a:sym typeface="Quattrocento Sans"/>
              </a:rPr>
              <a:t>ROAD TO THE CONSTITUTIONAL CONVENTION</a:t>
            </a:r>
            <a:endParaRPr b="1" sz="2800">
              <a:solidFill>
                <a:schemeClr val="lt1"/>
              </a:solidFill>
              <a:latin typeface="Quattrocento Sans"/>
              <a:ea typeface="Quattrocento Sans"/>
              <a:cs typeface="Quattrocento Sans"/>
              <a:sym typeface="Quattrocento Sans"/>
            </a:endParaRPr>
          </a:p>
        </p:txBody>
      </p:sp>
      <p:sp>
        <p:nvSpPr>
          <p:cNvPr id="393" name="Google Shape;393;p64"/>
          <p:cNvSpPr/>
          <p:nvPr/>
        </p:nvSpPr>
        <p:spPr>
          <a:xfrm>
            <a:off x="4008296" y="1696319"/>
            <a:ext cx="4998590" cy="452431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rgbClr val="252F66"/>
                </a:solidFill>
                <a:latin typeface="Calibri"/>
                <a:ea typeface="Calibri"/>
                <a:cs typeface="Calibri"/>
                <a:sym typeface="Calibri"/>
              </a:rPr>
              <a:t>How did we get from the Declaration of Independence (and the American Revolution) to the U.S. Constitution?</a:t>
            </a:r>
            <a:endParaRPr/>
          </a:p>
          <a:p>
            <a:pPr indent="0" lvl="0" marL="0" marR="0" rtl="0" algn="l">
              <a:spcBef>
                <a:spcPts val="0"/>
              </a:spcBef>
              <a:spcAft>
                <a:spcPts val="0"/>
              </a:spcAft>
              <a:buNone/>
            </a:pPr>
            <a:r>
              <a:t/>
            </a:r>
            <a:endParaRPr sz="2400">
              <a:solidFill>
                <a:srgbClr val="252F66"/>
              </a:solidFill>
              <a:latin typeface="Calibri"/>
              <a:ea typeface="Calibri"/>
              <a:cs typeface="Calibri"/>
              <a:sym typeface="Calibri"/>
            </a:endParaRPr>
          </a:p>
          <a:p>
            <a:pPr indent="0" lvl="0" marL="0" marR="0" rtl="0" algn="l">
              <a:spcBef>
                <a:spcPts val="0"/>
              </a:spcBef>
              <a:spcAft>
                <a:spcPts val="0"/>
              </a:spcAft>
              <a:buNone/>
            </a:pPr>
            <a:r>
              <a:rPr lang="en-US" sz="2400">
                <a:solidFill>
                  <a:srgbClr val="252F66"/>
                </a:solidFill>
                <a:latin typeface="Calibri"/>
                <a:ea typeface="Calibri"/>
                <a:cs typeface="Calibri"/>
                <a:sym typeface="Calibri"/>
              </a:rPr>
              <a:t>What changed?  What remained the same?</a:t>
            </a:r>
            <a:endParaRPr/>
          </a:p>
          <a:p>
            <a:pPr indent="0" lvl="0" marL="0" marR="0" rtl="0" algn="l">
              <a:spcBef>
                <a:spcPts val="0"/>
              </a:spcBef>
              <a:spcAft>
                <a:spcPts val="0"/>
              </a:spcAft>
              <a:buNone/>
            </a:pPr>
            <a:r>
              <a:t/>
            </a:r>
            <a:endParaRPr sz="2400">
              <a:solidFill>
                <a:srgbClr val="252F66"/>
              </a:solidFill>
              <a:latin typeface="Calibri"/>
              <a:ea typeface="Calibri"/>
              <a:cs typeface="Calibri"/>
              <a:sym typeface="Calibri"/>
            </a:endParaRPr>
          </a:p>
          <a:p>
            <a:pPr indent="0" lvl="0" marL="0" marR="0" rtl="0" algn="l">
              <a:spcBef>
                <a:spcPts val="0"/>
              </a:spcBef>
              <a:spcAft>
                <a:spcPts val="0"/>
              </a:spcAft>
              <a:buNone/>
            </a:pPr>
            <a:r>
              <a:rPr lang="en-US" sz="2400">
                <a:solidFill>
                  <a:srgbClr val="252F66"/>
                </a:solidFill>
                <a:latin typeface="Calibri"/>
                <a:ea typeface="Calibri"/>
                <a:cs typeface="Calibri"/>
                <a:sym typeface="Calibri"/>
              </a:rPr>
              <a:t>And how did this experience—and the debates of the period—shape the push to create a new national government in just a little over a decade?</a:t>
            </a:r>
            <a:endParaRPr/>
          </a:p>
        </p:txBody>
      </p:sp>
      <p:pic>
        <p:nvPicPr>
          <p:cNvPr id="394" name="Google Shape;394;p64"/>
          <p:cNvPicPr preferRelativeResize="0"/>
          <p:nvPr/>
        </p:nvPicPr>
        <p:blipFill rotWithShape="1">
          <a:blip r:embed="rId3">
            <a:alphaModFix/>
          </a:blip>
          <a:srcRect b="0" l="0" r="0" t="0"/>
          <a:stretch/>
        </p:blipFill>
        <p:spPr>
          <a:xfrm>
            <a:off x="333654" y="1825685"/>
            <a:ext cx="3429034" cy="3865472"/>
          </a:xfrm>
          <a:prstGeom prst="rect">
            <a:avLst/>
          </a:prstGeom>
          <a:noFill/>
          <a:ln>
            <a:noFill/>
          </a:ln>
          <a:effectLst>
            <a:outerShdw blurRad="292100" rotWithShape="0" algn="tl" dir="2700000" dist="139700">
              <a:srgbClr val="333333">
                <a:alpha val="64705"/>
              </a:srgbClr>
            </a:outerShdw>
          </a:effectLst>
        </p:spPr>
      </p:pic>
      <p:sp>
        <p:nvSpPr>
          <p:cNvPr id="395" name="Google Shape;395;p64"/>
          <p:cNvSpPr/>
          <p:nvPr/>
        </p:nvSpPr>
        <p:spPr>
          <a:xfrm>
            <a:off x="0" y="5820524"/>
            <a:ext cx="3185116" cy="40011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en-US" sz="2000">
                <a:solidFill>
                  <a:srgbClr val="252F66"/>
                </a:solidFill>
                <a:latin typeface="Calibri"/>
                <a:ea typeface="Calibri"/>
                <a:cs typeface="Calibri"/>
                <a:sym typeface="Calibri"/>
              </a:rPr>
              <a:t>Pennsylvania State House</a:t>
            </a:r>
            <a:endParaRPr/>
          </a:p>
        </p:txBody>
      </p:sp>
      <p:sp>
        <p:nvSpPr>
          <p:cNvPr id="396" name="Google Shape;396;p64"/>
          <p:cNvSpPr/>
          <p:nvPr/>
        </p:nvSpPr>
        <p:spPr>
          <a:xfrm>
            <a:off x="9658350" y="0"/>
            <a:ext cx="2533650" cy="6858000"/>
          </a:xfrm>
          <a:prstGeom prst="rect">
            <a:avLst/>
          </a:prstGeom>
          <a:solidFill>
            <a:srgbClr val="253D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97" name="Google Shape;397;p64"/>
          <p:cNvSpPr/>
          <p:nvPr/>
        </p:nvSpPr>
        <p:spPr>
          <a:xfrm>
            <a:off x="9658350" y="1"/>
            <a:ext cx="2533650" cy="6857999"/>
          </a:xfrm>
          <a:prstGeom prst="rect">
            <a:avLst/>
          </a:prstGeom>
          <a:solidFill>
            <a:srgbClr val="253E79"/>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Principles of the American Constitution: </a:t>
            </a:r>
            <a:endParaRPr/>
          </a:p>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1776-1787 </a:t>
            </a:r>
            <a:endParaRPr b="0" i="0" sz="1800" u="none" cap="none" strike="noStrike">
              <a:solidFill>
                <a:srgbClr val="FFFFFF"/>
              </a:solidFill>
              <a:latin typeface="Quattrocento Sans"/>
              <a:ea typeface="Quattrocento Sans"/>
              <a:cs typeface="Quattrocento Sans"/>
              <a:sym typeface="Quattrocento Sans"/>
            </a:endParaRPr>
          </a:p>
        </p:txBody>
      </p:sp>
      <p:pic>
        <p:nvPicPr>
          <p:cNvPr id="398" name="Google Shape;398;p64"/>
          <p:cNvPicPr preferRelativeResize="0"/>
          <p:nvPr/>
        </p:nvPicPr>
        <p:blipFill rotWithShape="1">
          <a:blip r:embed="rId4">
            <a:alphaModFix/>
          </a:blip>
          <a:srcRect b="0" l="0" r="0" t="0"/>
          <a:stretch/>
        </p:blipFill>
        <p:spPr>
          <a:xfrm>
            <a:off x="10170166" y="5956642"/>
            <a:ext cx="1510018" cy="436228"/>
          </a:xfrm>
          <a:prstGeom prst="rect">
            <a:avLst/>
          </a:prstGeom>
          <a:noFill/>
          <a:ln cap="flat" cmpd="sng" w="9525">
            <a:solidFill>
              <a:schemeClr val="lt1"/>
            </a:solidFill>
            <a:prstDash val="solid"/>
            <a:round/>
            <a:headEnd len="sm" w="sm" type="none"/>
            <a:tailEnd len="sm" w="sm" type="none"/>
          </a:ln>
        </p:spPr>
      </p:pic>
      <p:pic>
        <p:nvPicPr>
          <p:cNvPr id="399" name="Google Shape;399;p64"/>
          <p:cNvPicPr preferRelativeResize="0"/>
          <p:nvPr/>
        </p:nvPicPr>
        <p:blipFill rotWithShape="1">
          <a:blip r:embed="rId5">
            <a:alphaModFix/>
          </a:blip>
          <a:srcRect b="0" l="0" r="0" t="0"/>
          <a:stretch/>
        </p:blipFill>
        <p:spPr>
          <a:xfrm>
            <a:off x="9844000" y="604218"/>
            <a:ext cx="2195600" cy="1463733"/>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sp>
        <p:nvSpPr>
          <p:cNvPr id="792" name="Google Shape;792;p100"/>
          <p:cNvSpPr/>
          <p:nvPr/>
        </p:nvSpPr>
        <p:spPr>
          <a:xfrm>
            <a:off x="5511452" y="791186"/>
            <a:ext cx="4146898" cy="483209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rgbClr val="002060"/>
                </a:solidFill>
                <a:latin typeface="Calibri"/>
                <a:ea typeface="Calibri"/>
                <a:cs typeface="Calibri"/>
                <a:sym typeface="Calibri"/>
              </a:rPr>
              <a:t>Key traits of the good, republican citizen in America: </a:t>
            </a:r>
            <a:endParaRPr/>
          </a:p>
          <a:p>
            <a:pPr indent="-457200" lvl="0" marL="457200" marR="0" rtl="0" algn="l">
              <a:spcBef>
                <a:spcPts val="0"/>
              </a:spcBef>
              <a:spcAft>
                <a:spcPts val="0"/>
              </a:spcAft>
              <a:buClr>
                <a:srgbClr val="002060"/>
              </a:buClr>
              <a:buSzPts val="2800"/>
              <a:buFont typeface="Arial"/>
              <a:buChar char="•"/>
            </a:pPr>
            <a:r>
              <a:rPr lang="en-US" sz="2800">
                <a:solidFill>
                  <a:srgbClr val="002060"/>
                </a:solidFill>
                <a:latin typeface="Calibri"/>
                <a:ea typeface="Calibri"/>
                <a:cs typeface="Calibri"/>
                <a:sym typeface="Calibri"/>
              </a:rPr>
              <a:t>Restraint</a:t>
            </a:r>
            <a:endParaRPr/>
          </a:p>
          <a:p>
            <a:pPr indent="-457200" lvl="0" marL="457200" marR="0" rtl="0" algn="l">
              <a:spcBef>
                <a:spcPts val="0"/>
              </a:spcBef>
              <a:spcAft>
                <a:spcPts val="0"/>
              </a:spcAft>
              <a:buClr>
                <a:srgbClr val="002060"/>
              </a:buClr>
              <a:buSzPts val="2800"/>
              <a:buFont typeface="Arial"/>
              <a:buChar char="•"/>
            </a:pPr>
            <a:r>
              <a:rPr lang="en-US" sz="2800">
                <a:solidFill>
                  <a:srgbClr val="002060"/>
                </a:solidFill>
                <a:latin typeface="Calibri"/>
                <a:ea typeface="Calibri"/>
                <a:cs typeface="Calibri"/>
                <a:sym typeface="Calibri"/>
              </a:rPr>
              <a:t>Temperance</a:t>
            </a:r>
            <a:endParaRPr/>
          </a:p>
          <a:p>
            <a:pPr indent="-457200" lvl="0" marL="457200" marR="0" rtl="0" algn="l">
              <a:spcBef>
                <a:spcPts val="0"/>
              </a:spcBef>
              <a:spcAft>
                <a:spcPts val="0"/>
              </a:spcAft>
              <a:buClr>
                <a:srgbClr val="002060"/>
              </a:buClr>
              <a:buSzPts val="2800"/>
              <a:buFont typeface="Arial"/>
              <a:buChar char="•"/>
            </a:pPr>
            <a:r>
              <a:rPr lang="en-US" sz="2800">
                <a:solidFill>
                  <a:srgbClr val="002060"/>
                </a:solidFill>
                <a:latin typeface="Calibri"/>
                <a:ea typeface="Calibri"/>
                <a:cs typeface="Calibri"/>
                <a:sym typeface="Calibri"/>
              </a:rPr>
              <a:t>Fortitude</a:t>
            </a:r>
            <a:endParaRPr/>
          </a:p>
          <a:p>
            <a:pPr indent="-457200" lvl="0" marL="457200" marR="0" rtl="0" algn="l">
              <a:spcBef>
                <a:spcPts val="0"/>
              </a:spcBef>
              <a:spcAft>
                <a:spcPts val="0"/>
              </a:spcAft>
              <a:buClr>
                <a:srgbClr val="002060"/>
              </a:buClr>
              <a:buSzPts val="2800"/>
              <a:buFont typeface="Arial"/>
              <a:buChar char="•"/>
            </a:pPr>
            <a:r>
              <a:rPr lang="en-US" sz="2800">
                <a:solidFill>
                  <a:srgbClr val="002060"/>
                </a:solidFill>
                <a:latin typeface="Calibri"/>
                <a:ea typeface="Calibri"/>
                <a:cs typeface="Calibri"/>
                <a:sym typeface="Calibri"/>
              </a:rPr>
              <a:t>Dignity</a:t>
            </a:r>
            <a:endParaRPr/>
          </a:p>
          <a:p>
            <a:pPr indent="-457200" lvl="0" marL="457200" marR="0" rtl="0" algn="l">
              <a:spcBef>
                <a:spcPts val="0"/>
              </a:spcBef>
              <a:spcAft>
                <a:spcPts val="0"/>
              </a:spcAft>
              <a:buClr>
                <a:srgbClr val="002060"/>
              </a:buClr>
              <a:buSzPts val="2800"/>
              <a:buFont typeface="Arial"/>
              <a:buChar char="•"/>
            </a:pPr>
            <a:r>
              <a:rPr lang="en-US" sz="2800">
                <a:solidFill>
                  <a:srgbClr val="002060"/>
                </a:solidFill>
                <a:latin typeface="Calibri"/>
                <a:ea typeface="Calibri"/>
                <a:cs typeface="Calibri"/>
                <a:sym typeface="Calibri"/>
              </a:rPr>
              <a:t>Independence</a:t>
            </a:r>
            <a:endParaRPr/>
          </a:p>
          <a:p>
            <a:pPr indent="0" lvl="0" marL="0" marR="0" rtl="0" algn="l">
              <a:spcBef>
                <a:spcPts val="0"/>
              </a:spcBef>
              <a:spcAft>
                <a:spcPts val="0"/>
              </a:spcAft>
              <a:buNone/>
            </a:pPr>
            <a:r>
              <a:t/>
            </a:r>
            <a:endParaRPr b="1" sz="2800">
              <a:solidFill>
                <a:srgbClr val="002060"/>
              </a:solidFill>
              <a:latin typeface="Calibri"/>
              <a:ea typeface="Calibri"/>
              <a:cs typeface="Calibri"/>
              <a:sym typeface="Calibri"/>
            </a:endParaRPr>
          </a:p>
          <a:p>
            <a:pPr indent="0" lvl="0" marL="0" marR="0" rtl="0" algn="l">
              <a:spcBef>
                <a:spcPts val="0"/>
              </a:spcBef>
              <a:spcAft>
                <a:spcPts val="0"/>
              </a:spcAft>
              <a:buNone/>
            </a:pPr>
            <a:r>
              <a:rPr b="1" lang="en-US" sz="2800">
                <a:solidFill>
                  <a:srgbClr val="002060"/>
                </a:solidFill>
                <a:latin typeface="Calibri"/>
                <a:ea typeface="Calibri"/>
                <a:cs typeface="Calibri"/>
                <a:sym typeface="Calibri"/>
              </a:rPr>
              <a:t>Think: </a:t>
            </a:r>
            <a:br>
              <a:rPr b="1" lang="en-US" sz="2800">
                <a:solidFill>
                  <a:srgbClr val="002060"/>
                </a:solidFill>
                <a:latin typeface="Calibri"/>
                <a:ea typeface="Calibri"/>
                <a:cs typeface="Calibri"/>
                <a:sym typeface="Calibri"/>
              </a:rPr>
            </a:br>
            <a:r>
              <a:rPr b="1" lang="en-US" sz="2800">
                <a:solidFill>
                  <a:srgbClr val="002060"/>
                </a:solidFill>
                <a:latin typeface="Calibri"/>
                <a:ea typeface="Calibri"/>
                <a:cs typeface="Calibri"/>
                <a:sym typeface="Calibri"/>
              </a:rPr>
              <a:t>George Washington!</a:t>
            </a:r>
            <a:endParaRPr b="1" sz="3600">
              <a:solidFill>
                <a:srgbClr val="002060"/>
              </a:solidFill>
              <a:latin typeface="Calibri"/>
              <a:ea typeface="Calibri"/>
              <a:cs typeface="Calibri"/>
              <a:sym typeface="Calibri"/>
            </a:endParaRPr>
          </a:p>
        </p:txBody>
      </p:sp>
      <p:sp>
        <p:nvSpPr>
          <p:cNvPr id="793" name="Google Shape;793;p100"/>
          <p:cNvSpPr/>
          <p:nvPr/>
        </p:nvSpPr>
        <p:spPr>
          <a:xfrm>
            <a:off x="9658350" y="0"/>
            <a:ext cx="2533650" cy="6858000"/>
          </a:xfrm>
          <a:prstGeom prst="rect">
            <a:avLst/>
          </a:prstGeom>
          <a:solidFill>
            <a:srgbClr val="253D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94" name="Google Shape;794;p100"/>
          <p:cNvSpPr/>
          <p:nvPr/>
        </p:nvSpPr>
        <p:spPr>
          <a:xfrm>
            <a:off x="9658350" y="1"/>
            <a:ext cx="2533650" cy="6857999"/>
          </a:xfrm>
          <a:prstGeom prst="rect">
            <a:avLst/>
          </a:prstGeom>
          <a:solidFill>
            <a:srgbClr val="253E79"/>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Principles of the American Constitution: </a:t>
            </a:r>
            <a:endParaRPr/>
          </a:p>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1776-1787 </a:t>
            </a:r>
            <a:endParaRPr b="0" i="0" sz="1800" u="none" cap="none" strike="noStrike">
              <a:solidFill>
                <a:srgbClr val="FFFFFF"/>
              </a:solidFill>
              <a:latin typeface="Quattrocento Sans"/>
              <a:ea typeface="Quattrocento Sans"/>
              <a:cs typeface="Quattrocento Sans"/>
              <a:sym typeface="Quattrocento Sans"/>
            </a:endParaRPr>
          </a:p>
        </p:txBody>
      </p:sp>
      <p:pic>
        <p:nvPicPr>
          <p:cNvPr id="795" name="Google Shape;795;p100"/>
          <p:cNvPicPr preferRelativeResize="0"/>
          <p:nvPr/>
        </p:nvPicPr>
        <p:blipFill rotWithShape="1">
          <a:blip r:embed="rId3">
            <a:alphaModFix/>
          </a:blip>
          <a:srcRect b="0" l="0" r="0" t="0"/>
          <a:stretch/>
        </p:blipFill>
        <p:spPr>
          <a:xfrm>
            <a:off x="10170166" y="5956642"/>
            <a:ext cx="1510018" cy="436228"/>
          </a:xfrm>
          <a:prstGeom prst="rect">
            <a:avLst/>
          </a:prstGeom>
          <a:noFill/>
          <a:ln cap="flat" cmpd="sng" w="9525">
            <a:solidFill>
              <a:schemeClr val="lt1"/>
            </a:solidFill>
            <a:prstDash val="solid"/>
            <a:round/>
            <a:headEnd len="sm" w="sm" type="none"/>
            <a:tailEnd len="sm" w="sm" type="none"/>
          </a:ln>
        </p:spPr>
      </p:pic>
      <p:pic>
        <p:nvPicPr>
          <p:cNvPr id="796" name="Google Shape;796;p100"/>
          <p:cNvPicPr preferRelativeResize="0"/>
          <p:nvPr/>
        </p:nvPicPr>
        <p:blipFill rotWithShape="1">
          <a:blip r:embed="rId4">
            <a:alphaModFix/>
          </a:blip>
          <a:srcRect b="0" l="0" r="0" t="0"/>
          <a:stretch/>
        </p:blipFill>
        <p:spPr>
          <a:xfrm>
            <a:off x="9844000" y="604218"/>
            <a:ext cx="2195600" cy="1463733"/>
          </a:xfrm>
          <a:prstGeom prst="rect">
            <a:avLst/>
          </a:prstGeom>
          <a:noFill/>
          <a:ln cap="flat" cmpd="sng" w="9525">
            <a:solidFill>
              <a:schemeClr val="lt1"/>
            </a:solidFill>
            <a:prstDash val="solid"/>
            <a:round/>
            <a:headEnd len="sm" w="sm" type="none"/>
            <a:tailEnd len="sm" w="sm" type="none"/>
          </a:ln>
        </p:spPr>
      </p:pic>
      <p:pic>
        <p:nvPicPr>
          <p:cNvPr id="797" name="Google Shape;797;p100"/>
          <p:cNvPicPr preferRelativeResize="0"/>
          <p:nvPr/>
        </p:nvPicPr>
        <p:blipFill rotWithShape="1">
          <a:blip r:embed="rId5">
            <a:alphaModFix/>
          </a:blip>
          <a:srcRect b="0" l="0" r="0" t="0"/>
          <a:stretch/>
        </p:blipFill>
        <p:spPr>
          <a:xfrm>
            <a:off x="402293" y="604218"/>
            <a:ext cx="4726607" cy="5736920"/>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EEF7"/>
        </a:solidFill>
      </p:bgPr>
    </p:bg>
    <p:spTree>
      <p:nvGrpSpPr>
        <p:cNvPr id="801" name="Shape 801"/>
        <p:cNvGrpSpPr/>
        <p:nvPr/>
      </p:nvGrpSpPr>
      <p:grpSpPr>
        <a:xfrm>
          <a:off x="0" y="0"/>
          <a:ext cx="0" cy="0"/>
          <a:chOff x="0" y="0"/>
          <a:chExt cx="0" cy="0"/>
        </a:xfrm>
      </p:grpSpPr>
      <p:pic>
        <p:nvPicPr>
          <p:cNvPr id="802" name="Google Shape;802;p101"/>
          <p:cNvPicPr preferRelativeResize="0"/>
          <p:nvPr/>
        </p:nvPicPr>
        <p:blipFill rotWithShape="1">
          <a:blip r:embed="rId3">
            <a:alphaModFix/>
          </a:blip>
          <a:srcRect b="0" l="0" r="0" t="0"/>
          <a:stretch/>
        </p:blipFill>
        <p:spPr>
          <a:xfrm>
            <a:off x="1358735" y="317977"/>
            <a:ext cx="6559339" cy="3752982"/>
          </a:xfrm>
          <a:prstGeom prst="rect">
            <a:avLst/>
          </a:prstGeom>
          <a:noFill/>
          <a:ln>
            <a:noFill/>
          </a:ln>
          <a:effectLst>
            <a:outerShdw blurRad="292100" rotWithShape="0" algn="tl" dir="2700000" dist="139700">
              <a:srgbClr val="333333">
                <a:alpha val="64705"/>
              </a:srgbClr>
            </a:outerShdw>
          </a:effectLst>
        </p:spPr>
      </p:pic>
      <p:sp>
        <p:nvSpPr>
          <p:cNvPr id="803" name="Google Shape;803;p101"/>
          <p:cNvSpPr/>
          <p:nvPr/>
        </p:nvSpPr>
        <p:spPr>
          <a:xfrm>
            <a:off x="9658350" y="0"/>
            <a:ext cx="2533650" cy="6858000"/>
          </a:xfrm>
          <a:prstGeom prst="rect">
            <a:avLst/>
          </a:prstGeom>
          <a:solidFill>
            <a:srgbClr val="253D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04" name="Google Shape;804;p101"/>
          <p:cNvSpPr/>
          <p:nvPr/>
        </p:nvSpPr>
        <p:spPr>
          <a:xfrm>
            <a:off x="9658350" y="1"/>
            <a:ext cx="2533650" cy="6857999"/>
          </a:xfrm>
          <a:prstGeom prst="rect">
            <a:avLst/>
          </a:prstGeom>
          <a:solidFill>
            <a:srgbClr val="253E79"/>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Principles of the American Constitution: </a:t>
            </a:r>
            <a:endParaRPr/>
          </a:p>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1776-1787 </a:t>
            </a:r>
            <a:endParaRPr b="0" i="0" sz="1800" u="none" cap="none" strike="noStrike">
              <a:solidFill>
                <a:srgbClr val="FFFFFF"/>
              </a:solidFill>
              <a:latin typeface="Quattrocento Sans"/>
              <a:ea typeface="Quattrocento Sans"/>
              <a:cs typeface="Quattrocento Sans"/>
              <a:sym typeface="Quattrocento Sans"/>
            </a:endParaRPr>
          </a:p>
        </p:txBody>
      </p:sp>
      <p:pic>
        <p:nvPicPr>
          <p:cNvPr id="805" name="Google Shape;805;p101"/>
          <p:cNvPicPr preferRelativeResize="0"/>
          <p:nvPr/>
        </p:nvPicPr>
        <p:blipFill rotWithShape="1">
          <a:blip r:embed="rId4">
            <a:alphaModFix/>
          </a:blip>
          <a:srcRect b="0" l="0" r="0" t="0"/>
          <a:stretch/>
        </p:blipFill>
        <p:spPr>
          <a:xfrm>
            <a:off x="10170166" y="5956642"/>
            <a:ext cx="1510018" cy="436228"/>
          </a:xfrm>
          <a:prstGeom prst="rect">
            <a:avLst/>
          </a:prstGeom>
          <a:noFill/>
          <a:ln cap="flat" cmpd="sng" w="9525">
            <a:solidFill>
              <a:schemeClr val="lt1"/>
            </a:solidFill>
            <a:prstDash val="solid"/>
            <a:round/>
            <a:headEnd len="sm" w="sm" type="none"/>
            <a:tailEnd len="sm" w="sm" type="none"/>
          </a:ln>
        </p:spPr>
      </p:pic>
      <p:pic>
        <p:nvPicPr>
          <p:cNvPr id="806" name="Google Shape;806;p101"/>
          <p:cNvPicPr preferRelativeResize="0"/>
          <p:nvPr/>
        </p:nvPicPr>
        <p:blipFill rotWithShape="1">
          <a:blip r:embed="rId5">
            <a:alphaModFix/>
          </a:blip>
          <a:srcRect b="0" l="0" r="0" t="0"/>
          <a:stretch/>
        </p:blipFill>
        <p:spPr>
          <a:xfrm>
            <a:off x="9844000" y="604218"/>
            <a:ext cx="2195600" cy="1463733"/>
          </a:xfrm>
          <a:prstGeom prst="rect">
            <a:avLst/>
          </a:prstGeom>
          <a:noFill/>
          <a:ln cap="flat" cmpd="sng" w="9525">
            <a:solidFill>
              <a:schemeClr val="lt1"/>
            </a:solidFill>
            <a:prstDash val="solid"/>
            <a:round/>
            <a:headEnd len="sm" w="sm" type="none"/>
            <a:tailEnd len="sm" w="sm" type="none"/>
          </a:ln>
        </p:spPr>
      </p:pic>
      <p:sp>
        <p:nvSpPr>
          <p:cNvPr id="807" name="Google Shape;807;p101"/>
          <p:cNvSpPr txBox="1"/>
          <p:nvPr/>
        </p:nvSpPr>
        <p:spPr>
          <a:xfrm>
            <a:off x="5913349" y="3278687"/>
            <a:ext cx="2874863" cy="503353"/>
          </a:xfrm>
          <a:prstGeom prst="rect">
            <a:avLst/>
          </a:prstGeom>
          <a:solidFill>
            <a:srgbClr val="253D79"/>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2000"/>
              <a:buFont typeface="Quattrocento Sans"/>
              <a:buNone/>
            </a:pPr>
            <a:r>
              <a:rPr b="1" lang="en-US" sz="2000" cap="none">
                <a:solidFill>
                  <a:schemeClr val="lt1"/>
                </a:solidFill>
                <a:latin typeface="Quattrocento Sans"/>
                <a:ea typeface="Quattrocento Sans"/>
                <a:cs typeface="Quattrocento Sans"/>
                <a:sym typeface="Quattrocento Sans"/>
              </a:rPr>
              <a:t>ROMAN REPUBLIC</a:t>
            </a:r>
            <a:endParaRPr/>
          </a:p>
        </p:txBody>
      </p:sp>
      <p:pic>
        <p:nvPicPr>
          <p:cNvPr id="808" name="Google Shape;808;p101"/>
          <p:cNvPicPr preferRelativeResize="0"/>
          <p:nvPr/>
        </p:nvPicPr>
        <p:blipFill rotWithShape="1">
          <a:blip r:embed="rId4">
            <a:alphaModFix/>
          </a:blip>
          <a:srcRect b="0" l="0" r="0" t="0"/>
          <a:stretch/>
        </p:blipFill>
        <p:spPr>
          <a:xfrm>
            <a:off x="10170166" y="5956642"/>
            <a:ext cx="1510018" cy="436228"/>
          </a:xfrm>
          <a:prstGeom prst="rect">
            <a:avLst/>
          </a:prstGeom>
          <a:noFill/>
          <a:ln cap="flat" cmpd="sng" w="9525">
            <a:solidFill>
              <a:schemeClr val="lt1"/>
            </a:solidFill>
            <a:prstDash val="solid"/>
            <a:round/>
            <a:headEnd len="sm" w="sm" type="none"/>
            <a:tailEnd len="sm" w="sm" type="none"/>
          </a:ln>
        </p:spPr>
      </p:pic>
      <p:sp>
        <p:nvSpPr>
          <p:cNvPr id="809" name="Google Shape;809;p101"/>
          <p:cNvSpPr/>
          <p:nvPr/>
        </p:nvSpPr>
        <p:spPr>
          <a:xfrm>
            <a:off x="407003" y="4428250"/>
            <a:ext cx="9012570" cy="193899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rgbClr val="253D79"/>
                </a:solidFill>
                <a:latin typeface="Calibri"/>
                <a:ea typeface="Calibri"/>
                <a:cs typeface="Calibri"/>
                <a:sym typeface="Calibri"/>
              </a:rPr>
              <a:t>History taught republics were fragile—and they all seemed destined to fall. They rise or fall based on the character and spirit of their people. </a:t>
            </a:r>
            <a:endParaRPr/>
          </a:p>
          <a:p>
            <a:pPr indent="0" lvl="0" marL="0" marR="0" rtl="0" algn="l">
              <a:spcBef>
                <a:spcPts val="0"/>
              </a:spcBef>
              <a:spcAft>
                <a:spcPts val="0"/>
              </a:spcAft>
              <a:buNone/>
            </a:pPr>
            <a:r>
              <a:t/>
            </a:r>
            <a:endParaRPr sz="2400">
              <a:solidFill>
                <a:srgbClr val="253D79"/>
              </a:solidFill>
              <a:latin typeface="Calibri"/>
              <a:ea typeface="Calibri"/>
              <a:cs typeface="Calibri"/>
              <a:sym typeface="Calibri"/>
            </a:endParaRPr>
          </a:p>
          <a:p>
            <a:pPr indent="0" lvl="0" marL="0" marR="0" rtl="0" algn="l">
              <a:spcBef>
                <a:spcPts val="0"/>
              </a:spcBef>
              <a:spcAft>
                <a:spcPts val="0"/>
              </a:spcAft>
              <a:buNone/>
            </a:pPr>
            <a:r>
              <a:rPr b="1" lang="en-US" sz="2400">
                <a:solidFill>
                  <a:srgbClr val="253D79"/>
                </a:solidFill>
                <a:latin typeface="Calibri"/>
                <a:ea typeface="Calibri"/>
                <a:cs typeface="Calibri"/>
                <a:sym typeface="Calibri"/>
              </a:rPr>
              <a:t>For republics to survive, citizens must sacrifice individual self-interest and commit to the public good.</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EEF7"/>
        </a:solidFill>
      </p:bgPr>
    </p:bg>
    <p:spTree>
      <p:nvGrpSpPr>
        <p:cNvPr id="813" name="Shape 813"/>
        <p:cNvGrpSpPr/>
        <p:nvPr/>
      </p:nvGrpSpPr>
      <p:grpSpPr>
        <a:xfrm>
          <a:off x="0" y="0"/>
          <a:ext cx="0" cy="0"/>
          <a:chOff x="0" y="0"/>
          <a:chExt cx="0" cy="0"/>
        </a:xfrm>
      </p:grpSpPr>
      <p:sp>
        <p:nvSpPr>
          <p:cNvPr id="814" name="Google Shape;814;p102"/>
          <p:cNvSpPr/>
          <p:nvPr/>
        </p:nvSpPr>
        <p:spPr>
          <a:xfrm>
            <a:off x="9658350" y="0"/>
            <a:ext cx="2533650" cy="6858000"/>
          </a:xfrm>
          <a:prstGeom prst="rect">
            <a:avLst/>
          </a:prstGeom>
          <a:solidFill>
            <a:srgbClr val="253D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15" name="Google Shape;815;p102"/>
          <p:cNvSpPr/>
          <p:nvPr/>
        </p:nvSpPr>
        <p:spPr>
          <a:xfrm>
            <a:off x="9658350" y="1"/>
            <a:ext cx="2533650" cy="6857999"/>
          </a:xfrm>
          <a:prstGeom prst="rect">
            <a:avLst/>
          </a:prstGeom>
          <a:solidFill>
            <a:srgbClr val="253E79"/>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Principles of the American Constitution: </a:t>
            </a:r>
            <a:endParaRPr/>
          </a:p>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1776-1787 </a:t>
            </a:r>
            <a:endParaRPr b="0" i="0" sz="1800" u="none" cap="none" strike="noStrike">
              <a:solidFill>
                <a:srgbClr val="FFFFFF"/>
              </a:solidFill>
              <a:latin typeface="Quattrocento Sans"/>
              <a:ea typeface="Quattrocento Sans"/>
              <a:cs typeface="Quattrocento Sans"/>
              <a:sym typeface="Quattrocento Sans"/>
            </a:endParaRPr>
          </a:p>
        </p:txBody>
      </p:sp>
      <p:pic>
        <p:nvPicPr>
          <p:cNvPr id="816" name="Google Shape;816;p102"/>
          <p:cNvPicPr preferRelativeResize="0"/>
          <p:nvPr/>
        </p:nvPicPr>
        <p:blipFill rotWithShape="1">
          <a:blip r:embed="rId3">
            <a:alphaModFix/>
          </a:blip>
          <a:srcRect b="0" l="0" r="0" t="0"/>
          <a:stretch/>
        </p:blipFill>
        <p:spPr>
          <a:xfrm>
            <a:off x="10170166" y="5956642"/>
            <a:ext cx="1510018" cy="436228"/>
          </a:xfrm>
          <a:prstGeom prst="rect">
            <a:avLst/>
          </a:prstGeom>
          <a:noFill/>
          <a:ln cap="flat" cmpd="sng" w="9525">
            <a:solidFill>
              <a:schemeClr val="lt1"/>
            </a:solidFill>
            <a:prstDash val="solid"/>
            <a:round/>
            <a:headEnd len="sm" w="sm" type="none"/>
            <a:tailEnd len="sm" w="sm" type="none"/>
          </a:ln>
        </p:spPr>
      </p:pic>
      <p:pic>
        <p:nvPicPr>
          <p:cNvPr id="817" name="Google Shape;817;p102"/>
          <p:cNvPicPr preferRelativeResize="0"/>
          <p:nvPr/>
        </p:nvPicPr>
        <p:blipFill rotWithShape="1">
          <a:blip r:embed="rId4">
            <a:alphaModFix/>
          </a:blip>
          <a:srcRect b="0" l="0" r="0" t="0"/>
          <a:stretch/>
        </p:blipFill>
        <p:spPr>
          <a:xfrm>
            <a:off x="9844000" y="604218"/>
            <a:ext cx="2195600" cy="1463733"/>
          </a:xfrm>
          <a:prstGeom prst="rect">
            <a:avLst/>
          </a:prstGeom>
          <a:noFill/>
          <a:ln cap="flat" cmpd="sng" w="9525">
            <a:solidFill>
              <a:schemeClr val="lt1"/>
            </a:solidFill>
            <a:prstDash val="solid"/>
            <a:round/>
            <a:headEnd len="sm" w="sm" type="none"/>
            <a:tailEnd len="sm" w="sm" type="none"/>
          </a:ln>
        </p:spPr>
      </p:pic>
      <p:sp>
        <p:nvSpPr>
          <p:cNvPr id="818" name="Google Shape;818;p102"/>
          <p:cNvSpPr txBox="1"/>
          <p:nvPr/>
        </p:nvSpPr>
        <p:spPr>
          <a:xfrm>
            <a:off x="152400" y="341104"/>
            <a:ext cx="9105900" cy="792731"/>
          </a:xfrm>
          <a:prstGeom prst="rect">
            <a:avLst/>
          </a:prstGeom>
          <a:solidFill>
            <a:srgbClr val="253D79"/>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3600"/>
              <a:buFont typeface="Quattrocento Sans"/>
              <a:buNone/>
            </a:pPr>
            <a:r>
              <a:rPr b="1" i="1" lang="en-US" sz="3600" cap="none">
                <a:solidFill>
                  <a:schemeClr val="lt1"/>
                </a:solidFill>
                <a:latin typeface="Quattrocento Sans"/>
                <a:ea typeface="Quattrocento Sans"/>
                <a:cs typeface="Quattrocento Sans"/>
                <a:sym typeface="Quattrocento Sans"/>
              </a:rPr>
              <a:t>THE FEDERALIST PAPERS</a:t>
            </a:r>
            <a:endParaRPr/>
          </a:p>
        </p:txBody>
      </p:sp>
      <p:pic>
        <p:nvPicPr>
          <p:cNvPr id="819" name="Google Shape;819;p102"/>
          <p:cNvPicPr preferRelativeResize="0"/>
          <p:nvPr/>
        </p:nvPicPr>
        <p:blipFill rotWithShape="1">
          <a:blip r:embed="rId3">
            <a:alphaModFix/>
          </a:blip>
          <a:srcRect b="0" l="0" r="0" t="0"/>
          <a:stretch/>
        </p:blipFill>
        <p:spPr>
          <a:xfrm>
            <a:off x="10170166" y="5956642"/>
            <a:ext cx="1510018" cy="436228"/>
          </a:xfrm>
          <a:prstGeom prst="rect">
            <a:avLst/>
          </a:prstGeom>
          <a:noFill/>
          <a:ln cap="flat" cmpd="sng" w="9525">
            <a:solidFill>
              <a:schemeClr val="lt1"/>
            </a:solidFill>
            <a:prstDash val="solid"/>
            <a:round/>
            <a:headEnd len="sm" w="sm" type="none"/>
            <a:tailEnd len="sm" w="sm" type="none"/>
          </a:ln>
        </p:spPr>
      </p:pic>
      <p:sp>
        <p:nvSpPr>
          <p:cNvPr id="820" name="Google Shape;820;p102"/>
          <p:cNvSpPr/>
          <p:nvPr/>
        </p:nvSpPr>
        <p:spPr>
          <a:xfrm>
            <a:off x="4308953" y="1464978"/>
            <a:ext cx="5192398" cy="452431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rgbClr val="253D79"/>
                </a:solidFill>
                <a:latin typeface="Calibri"/>
                <a:ea typeface="Calibri"/>
                <a:cs typeface="Calibri"/>
                <a:sym typeface="Calibri"/>
              </a:rPr>
              <a:t>By drafting and ratifying our Constitution, the Founding generation sought to create a national government more powerful than one created by the Articles of Confederation, but also one of limited powers.</a:t>
            </a:r>
            <a:endParaRPr/>
          </a:p>
          <a:p>
            <a:pPr indent="0" lvl="0" marL="0" marR="0" rtl="0" algn="l">
              <a:spcBef>
                <a:spcPts val="0"/>
              </a:spcBef>
              <a:spcAft>
                <a:spcPts val="0"/>
              </a:spcAft>
              <a:buNone/>
            </a:pPr>
            <a:r>
              <a:t/>
            </a:r>
            <a:endParaRPr sz="2400">
              <a:solidFill>
                <a:srgbClr val="253D79"/>
              </a:solidFill>
              <a:latin typeface="Calibri"/>
              <a:ea typeface="Calibri"/>
              <a:cs typeface="Calibri"/>
              <a:sym typeface="Calibri"/>
            </a:endParaRPr>
          </a:p>
          <a:p>
            <a:pPr indent="0" lvl="0" marL="0" marR="0" rtl="0" algn="l">
              <a:spcBef>
                <a:spcPts val="0"/>
              </a:spcBef>
              <a:spcAft>
                <a:spcPts val="0"/>
              </a:spcAft>
              <a:buNone/>
            </a:pPr>
            <a:r>
              <a:rPr lang="en-US" sz="2400">
                <a:solidFill>
                  <a:srgbClr val="253D79"/>
                </a:solidFill>
                <a:latin typeface="Calibri"/>
                <a:ea typeface="Calibri"/>
                <a:cs typeface="Calibri"/>
                <a:sym typeface="Calibri"/>
              </a:rPr>
              <a:t>In The Federalist Papers, James Madison, Alexander Hamilton, and John Jay envisioned a constitutional system driven by reasoned debate and principled compromise.</a:t>
            </a:r>
            <a:endParaRPr/>
          </a:p>
        </p:txBody>
      </p:sp>
      <p:pic>
        <p:nvPicPr>
          <p:cNvPr id="821" name="Google Shape;821;p102"/>
          <p:cNvPicPr preferRelativeResize="0"/>
          <p:nvPr/>
        </p:nvPicPr>
        <p:blipFill rotWithShape="1">
          <a:blip r:embed="rId5">
            <a:alphaModFix/>
          </a:blip>
          <a:srcRect b="0" l="0" r="0" t="0"/>
          <a:stretch/>
        </p:blipFill>
        <p:spPr>
          <a:xfrm>
            <a:off x="754063" y="1464978"/>
            <a:ext cx="2958001" cy="4793057"/>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EEF7"/>
        </a:solidFill>
      </p:bgPr>
    </p:bg>
    <p:spTree>
      <p:nvGrpSpPr>
        <p:cNvPr id="825" name="Shape 825"/>
        <p:cNvGrpSpPr/>
        <p:nvPr/>
      </p:nvGrpSpPr>
      <p:grpSpPr>
        <a:xfrm>
          <a:off x="0" y="0"/>
          <a:ext cx="0" cy="0"/>
          <a:chOff x="0" y="0"/>
          <a:chExt cx="0" cy="0"/>
        </a:xfrm>
      </p:grpSpPr>
      <p:sp>
        <p:nvSpPr>
          <p:cNvPr id="826" name="Google Shape;826;p103"/>
          <p:cNvSpPr/>
          <p:nvPr/>
        </p:nvSpPr>
        <p:spPr>
          <a:xfrm>
            <a:off x="9658350" y="0"/>
            <a:ext cx="2533650" cy="6858000"/>
          </a:xfrm>
          <a:prstGeom prst="rect">
            <a:avLst/>
          </a:prstGeom>
          <a:solidFill>
            <a:srgbClr val="253D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27" name="Google Shape;827;p103"/>
          <p:cNvSpPr/>
          <p:nvPr/>
        </p:nvSpPr>
        <p:spPr>
          <a:xfrm>
            <a:off x="9658350" y="1"/>
            <a:ext cx="2533650" cy="6857999"/>
          </a:xfrm>
          <a:prstGeom prst="rect">
            <a:avLst/>
          </a:prstGeom>
          <a:solidFill>
            <a:srgbClr val="253E79"/>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Principles of the American Constitution: </a:t>
            </a:r>
            <a:endParaRPr/>
          </a:p>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1776-1787 </a:t>
            </a:r>
            <a:endParaRPr b="0" i="0" sz="1800" u="none" cap="none" strike="noStrike">
              <a:solidFill>
                <a:srgbClr val="FFFFFF"/>
              </a:solidFill>
              <a:latin typeface="Quattrocento Sans"/>
              <a:ea typeface="Quattrocento Sans"/>
              <a:cs typeface="Quattrocento Sans"/>
              <a:sym typeface="Quattrocento Sans"/>
            </a:endParaRPr>
          </a:p>
        </p:txBody>
      </p:sp>
      <p:pic>
        <p:nvPicPr>
          <p:cNvPr id="828" name="Google Shape;828;p103"/>
          <p:cNvPicPr preferRelativeResize="0"/>
          <p:nvPr/>
        </p:nvPicPr>
        <p:blipFill rotWithShape="1">
          <a:blip r:embed="rId3">
            <a:alphaModFix/>
          </a:blip>
          <a:srcRect b="0" l="0" r="0" t="0"/>
          <a:stretch/>
        </p:blipFill>
        <p:spPr>
          <a:xfrm>
            <a:off x="10170166" y="5956642"/>
            <a:ext cx="1510018" cy="436228"/>
          </a:xfrm>
          <a:prstGeom prst="rect">
            <a:avLst/>
          </a:prstGeom>
          <a:noFill/>
          <a:ln cap="flat" cmpd="sng" w="9525">
            <a:solidFill>
              <a:schemeClr val="lt1"/>
            </a:solidFill>
            <a:prstDash val="solid"/>
            <a:round/>
            <a:headEnd len="sm" w="sm" type="none"/>
            <a:tailEnd len="sm" w="sm" type="none"/>
          </a:ln>
        </p:spPr>
      </p:pic>
      <p:pic>
        <p:nvPicPr>
          <p:cNvPr id="829" name="Google Shape;829;p103"/>
          <p:cNvPicPr preferRelativeResize="0"/>
          <p:nvPr/>
        </p:nvPicPr>
        <p:blipFill rotWithShape="1">
          <a:blip r:embed="rId4">
            <a:alphaModFix/>
          </a:blip>
          <a:srcRect b="0" l="0" r="0" t="0"/>
          <a:stretch/>
        </p:blipFill>
        <p:spPr>
          <a:xfrm>
            <a:off x="9844000" y="604218"/>
            <a:ext cx="2195600" cy="1463733"/>
          </a:xfrm>
          <a:prstGeom prst="rect">
            <a:avLst/>
          </a:prstGeom>
          <a:noFill/>
          <a:ln cap="flat" cmpd="sng" w="9525">
            <a:solidFill>
              <a:schemeClr val="lt1"/>
            </a:solidFill>
            <a:prstDash val="solid"/>
            <a:round/>
            <a:headEnd len="sm" w="sm" type="none"/>
            <a:tailEnd len="sm" w="sm" type="none"/>
          </a:ln>
        </p:spPr>
      </p:pic>
      <p:sp>
        <p:nvSpPr>
          <p:cNvPr id="830" name="Google Shape;830;p103"/>
          <p:cNvSpPr txBox="1"/>
          <p:nvPr/>
        </p:nvSpPr>
        <p:spPr>
          <a:xfrm>
            <a:off x="152400" y="341104"/>
            <a:ext cx="9105900" cy="792731"/>
          </a:xfrm>
          <a:prstGeom prst="rect">
            <a:avLst/>
          </a:prstGeom>
          <a:solidFill>
            <a:srgbClr val="253D79"/>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3600"/>
              <a:buFont typeface="Quattrocento Sans"/>
              <a:buNone/>
            </a:pPr>
            <a:r>
              <a:rPr b="1" i="1" lang="en-US" sz="3600" cap="none">
                <a:solidFill>
                  <a:schemeClr val="lt1"/>
                </a:solidFill>
                <a:latin typeface="Quattrocento Sans"/>
                <a:ea typeface="Quattrocento Sans"/>
                <a:cs typeface="Quattrocento Sans"/>
                <a:sym typeface="Quattrocento Sans"/>
              </a:rPr>
              <a:t>THE FEDERALIST PAPERS</a:t>
            </a:r>
            <a:endParaRPr/>
          </a:p>
        </p:txBody>
      </p:sp>
      <p:pic>
        <p:nvPicPr>
          <p:cNvPr id="831" name="Google Shape;831;p103"/>
          <p:cNvPicPr preferRelativeResize="0"/>
          <p:nvPr/>
        </p:nvPicPr>
        <p:blipFill rotWithShape="1">
          <a:blip r:embed="rId3">
            <a:alphaModFix/>
          </a:blip>
          <a:srcRect b="0" l="0" r="0" t="0"/>
          <a:stretch/>
        </p:blipFill>
        <p:spPr>
          <a:xfrm>
            <a:off x="10170166" y="5956642"/>
            <a:ext cx="1510018" cy="436228"/>
          </a:xfrm>
          <a:prstGeom prst="rect">
            <a:avLst/>
          </a:prstGeom>
          <a:noFill/>
          <a:ln cap="flat" cmpd="sng" w="9525">
            <a:solidFill>
              <a:schemeClr val="lt1"/>
            </a:solidFill>
            <a:prstDash val="solid"/>
            <a:round/>
            <a:headEnd len="sm" w="sm" type="none"/>
            <a:tailEnd len="sm" w="sm" type="none"/>
          </a:ln>
        </p:spPr>
      </p:pic>
      <p:pic>
        <p:nvPicPr>
          <p:cNvPr descr="https://upload.wikimedia.org/wikipedia/commons/thumb/0/05/Alexander_Hamilton_portrait_by_John_Trumbull_1806.jpg/800px-Alexander_Hamilton_portrait_by_John_Trumbull_1806.jpg" id="832" name="Google Shape;832;p103"/>
          <p:cNvPicPr preferRelativeResize="0"/>
          <p:nvPr/>
        </p:nvPicPr>
        <p:blipFill rotWithShape="1">
          <a:blip r:embed="rId5">
            <a:alphaModFix/>
          </a:blip>
          <a:srcRect b="0" l="0" r="0" t="0"/>
          <a:stretch/>
        </p:blipFill>
        <p:spPr>
          <a:xfrm>
            <a:off x="548969" y="1828647"/>
            <a:ext cx="2434672" cy="3043340"/>
          </a:xfrm>
          <a:prstGeom prst="rect">
            <a:avLst/>
          </a:prstGeom>
          <a:noFill/>
          <a:ln>
            <a:noFill/>
          </a:ln>
          <a:effectLst>
            <a:outerShdw blurRad="292100" rotWithShape="0" algn="tl" dir="2700000" dist="139700">
              <a:srgbClr val="333333">
                <a:alpha val="64705"/>
              </a:srgbClr>
            </a:outerShdw>
          </a:effectLst>
        </p:spPr>
      </p:pic>
      <p:pic>
        <p:nvPicPr>
          <p:cNvPr descr="https://upload.wikimedia.org/wikipedia/commons/thumb/1/1d/James_Madison.jpg/800px-James_Madison.jpg" id="833" name="Google Shape;833;p103"/>
          <p:cNvPicPr preferRelativeResize="0"/>
          <p:nvPr/>
        </p:nvPicPr>
        <p:blipFill rotWithShape="1">
          <a:blip r:embed="rId6">
            <a:alphaModFix/>
          </a:blip>
          <a:srcRect b="0" l="0" r="0" t="0"/>
          <a:stretch/>
        </p:blipFill>
        <p:spPr>
          <a:xfrm>
            <a:off x="3443665" y="1845152"/>
            <a:ext cx="2434672" cy="3043340"/>
          </a:xfrm>
          <a:prstGeom prst="rect">
            <a:avLst/>
          </a:prstGeom>
          <a:noFill/>
          <a:ln>
            <a:noFill/>
          </a:ln>
          <a:effectLst>
            <a:outerShdw blurRad="292100" rotWithShape="0" algn="tl" dir="2700000" dist="139700">
              <a:srgbClr val="333333">
                <a:alpha val="64705"/>
              </a:srgbClr>
            </a:outerShdw>
          </a:effectLst>
        </p:spPr>
      </p:pic>
      <p:pic>
        <p:nvPicPr>
          <p:cNvPr descr="John Jay (Gilbert Stuart portrait).jpg" id="834" name="Google Shape;834;p103"/>
          <p:cNvPicPr preferRelativeResize="0"/>
          <p:nvPr/>
        </p:nvPicPr>
        <p:blipFill rotWithShape="1">
          <a:blip r:embed="rId7">
            <a:alphaModFix/>
          </a:blip>
          <a:srcRect b="0" l="0" r="0" t="0"/>
          <a:stretch/>
        </p:blipFill>
        <p:spPr>
          <a:xfrm>
            <a:off x="6338361" y="1845152"/>
            <a:ext cx="2434672" cy="3043340"/>
          </a:xfrm>
          <a:prstGeom prst="rect">
            <a:avLst/>
          </a:prstGeom>
          <a:noFill/>
          <a:ln>
            <a:noFill/>
          </a:ln>
          <a:effectLst>
            <a:outerShdw blurRad="292100" rotWithShape="0" algn="tl" dir="2700000" dist="139700">
              <a:srgbClr val="333333">
                <a:alpha val="64705"/>
              </a:srgbClr>
            </a:outerShdw>
          </a:effectLst>
        </p:spPr>
      </p:pic>
      <p:sp>
        <p:nvSpPr>
          <p:cNvPr id="835" name="Google Shape;835;p103"/>
          <p:cNvSpPr/>
          <p:nvPr/>
        </p:nvSpPr>
        <p:spPr>
          <a:xfrm>
            <a:off x="6350807" y="4984645"/>
            <a:ext cx="1069716"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000">
                <a:solidFill>
                  <a:srgbClr val="002060"/>
                </a:solidFill>
                <a:latin typeface="Calibri"/>
                <a:ea typeface="Calibri"/>
                <a:cs typeface="Calibri"/>
                <a:sym typeface="Calibri"/>
              </a:rPr>
              <a:t>John Jay</a:t>
            </a:r>
            <a:endParaRPr/>
          </a:p>
        </p:txBody>
      </p:sp>
      <p:sp>
        <p:nvSpPr>
          <p:cNvPr id="836" name="Google Shape;836;p103"/>
          <p:cNvSpPr/>
          <p:nvPr/>
        </p:nvSpPr>
        <p:spPr>
          <a:xfrm>
            <a:off x="3443665" y="4984645"/>
            <a:ext cx="1824538"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000">
                <a:solidFill>
                  <a:srgbClr val="002060"/>
                </a:solidFill>
                <a:latin typeface="Calibri"/>
                <a:ea typeface="Calibri"/>
                <a:cs typeface="Calibri"/>
                <a:sym typeface="Calibri"/>
              </a:rPr>
              <a:t>James Madison</a:t>
            </a:r>
            <a:endParaRPr/>
          </a:p>
        </p:txBody>
      </p:sp>
      <p:sp>
        <p:nvSpPr>
          <p:cNvPr id="837" name="Google Shape;837;p103"/>
          <p:cNvSpPr/>
          <p:nvPr/>
        </p:nvSpPr>
        <p:spPr>
          <a:xfrm>
            <a:off x="536539" y="4984645"/>
            <a:ext cx="2434671"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000">
                <a:solidFill>
                  <a:srgbClr val="002060"/>
                </a:solidFill>
                <a:latin typeface="Calibri"/>
                <a:ea typeface="Calibri"/>
                <a:cs typeface="Calibri"/>
                <a:sym typeface="Calibri"/>
              </a:rPr>
              <a:t>Alexander Hamilton</a:t>
            </a:r>
            <a:endParaRPr/>
          </a:p>
        </p:txBody>
      </p:sp>
      <p:sp>
        <p:nvSpPr>
          <p:cNvPr id="838" name="Google Shape;838;p103"/>
          <p:cNvSpPr/>
          <p:nvPr/>
        </p:nvSpPr>
        <p:spPr>
          <a:xfrm>
            <a:off x="446679" y="5673875"/>
            <a:ext cx="8110156" cy="83099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0">
                <a:solidFill>
                  <a:srgbClr val="252F66"/>
                </a:solidFill>
                <a:latin typeface="Calibri"/>
                <a:ea typeface="Calibri"/>
                <a:cs typeface="Calibri"/>
                <a:sym typeface="Calibri"/>
              </a:rPr>
              <a:t>All three authors wrote under the same famous pen name</a:t>
            </a:r>
            <a:r>
              <a:rPr b="1" lang="en-US" sz="2400">
                <a:solidFill>
                  <a:srgbClr val="252F66"/>
                </a:solidFill>
                <a:latin typeface="Calibri"/>
                <a:ea typeface="Calibri"/>
                <a:cs typeface="Calibri"/>
                <a:sym typeface="Calibri"/>
              </a:rPr>
              <a:t>—“Publius.”</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EEF7"/>
        </a:solidFill>
      </p:bgPr>
    </p:bg>
    <p:spTree>
      <p:nvGrpSpPr>
        <p:cNvPr id="842" name="Shape 842"/>
        <p:cNvGrpSpPr/>
        <p:nvPr/>
      </p:nvGrpSpPr>
      <p:grpSpPr>
        <a:xfrm>
          <a:off x="0" y="0"/>
          <a:ext cx="0" cy="0"/>
          <a:chOff x="0" y="0"/>
          <a:chExt cx="0" cy="0"/>
        </a:xfrm>
      </p:grpSpPr>
      <p:sp>
        <p:nvSpPr>
          <p:cNvPr id="843" name="Google Shape;843;p104"/>
          <p:cNvSpPr/>
          <p:nvPr/>
        </p:nvSpPr>
        <p:spPr>
          <a:xfrm>
            <a:off x="9658350" y="0"/>
            <a:ext cx="2533650" cy="6858000"/>
          </a:xfrm>
          <a:prstGeom prst="rect">
            <a:avLst/>
          </a:prstGeom>
          <a:solidFill>
            <a:srgbClr val="253D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44" name="Google Shape;844;p104"/>
          <p:cNvSpPr/>
          <p:nvPr/>
        </p:nvSpPr>
        <p:spPr>
          <a:xfrm>
            <a:off x="9658350" y="1"/>
            <a:ext cx="2533650" cy="6857999"/>
          </a:xfrm>
          <a:prstGeom prst="rect">
            <a:avLst/>
          </a:prstGeom>
          <a:solidFill>
            <a:srgbClr val="253E79"/>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Principles of the American Constitution: </a:t>
            </a:r>
            <a:endParaRPr/>
          </a:p>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1776-1787 </a:t>
            </a:r>
            <a:endParaRPr b="0" i="0" sz="1800" u="none" cap="none" strike="noStrike">
              <a:solidFill>
                <a:srgbClr val="FFFFFF"/>
              </a:solidFill>
              <a:latin typeface="Quattrocento Sans"/>
              <a:ea typeface="Quattrocento Sans"/>
              <a:cs typeface="Quattrocento Sans"/>
              <a:sym typeface="Quattrocento Sans"/>
            </a:endParaRPr>
          </a:p>
        </p:txBody>
      </p:sp>
      <p:pic>
        <p:nvPicPr>
          <p:cNvPr id="845" name="Google Shape;845;p104"/>
          <p:cNvPicPr preferRelativeResize="0"/>
          <p:nvPr/>
        </p:nvPicPr>
        <p:blipFill rotWithShape="1">
          <a:blip r:embed="rId3">
            <a:alphaModFix/>
          </a:blip>
          <a:srcRect b="0" l="0" r="0" t="0"/>
          <a:stretch/>
        </p:blipFill>
        <p:spPr>
          <a:xfrm>
            <a:off x="10170166" y="5956642"/>
            <a:ext cx="1510018" cy="436228"/>
          </a:xfrm>
          <a:prstGeom prst="rect">
            <a:avLst/>
          </a:prstGeom>
          <a:noFill/>
          <a:ln cap="flat" cmpd="sng" w="9525">
            <a:solidFill>
              <a:schemeClr val="lt1"/>
            </a:solidFill>
            <a:prstDash val="solid"/>
            <a:round/>
            <a:headEnd len="sm" w="sm" type="none"/>
            <a:tailEnd len="sm" w="sm" type="none"/>
          </a:ln>
        </p:spPr>
      </p:pic>
      <p:pic>
        <p:nvPicPr>
          <p:cNvPr id="846" name="Google Shape;846;p104"/>
          <p:cNvPicPr preferRelativeResize="0"/>
          <p:nvPr/>
        </p:nvPicPr>
        <p:blipFill rotWithShape="1">
          <a:blip r:embed="rId4">
            <a:alphaModFix/>
          </a:blip>
          <a:srcRect b="0" l="0" r="0" t="0"/>
          <a:stretch/>
        </p:blipFill>
        <p:spPr>
          <a:xfrm>
            <a:off x="9844000" y="604218"/>
            <a:ext cx="2195600" cy="1463733"/>
          </a:xfrm>
          <a:prstGeom prst="rect">
            <a:avLst/>
          </a:prstGeom>
          <a:noFill/>
          <a:ln cap="flat" cmpd="sng" w="9525">
            <a:solidFill>
              <a:schemeClr val="lt1"/>
            </a:solidFill>
            <a:prstDash val="solid"/>
            <a:round/>
            <a:headEnd len="sm" w="sm" type="none"/>
            <a:tailEnd len="sm" w="sm" type="none"/>
          </a:ln>
        </p:spPr>
      </p:pic>
      <p:pic>
        <p:nvPicPr>
          <p:cNvPr id="847" name="Google Shape;847;p104"/>
          <p:cNvPicPr preferRelativeResize="0"/>
          <p:nvPr/>
        </p:nvPicPr>
        <p:blipFill rotWithShape="1">
          <a:blip r:embed="rId3">
            <a:alphaModFix/>
          </a:blip>
          <a:srcRect b="0" l="0" r="0" t="0"/>
          <a:stretch/>
        </p:blipFill>
        <p:spPr>
          <a:xfrm>
            <a:off x="10170166" y="5956642"/>
            <a:ext cx="1510018" cy="436228"/>
          </a:xfrm>
          <a:prstGeom prst="rect">
            <a:avLst/>
          </a:prstGeom>
          <a:noFill/>
          <a:ln cap="flat" cmpd="sng" w="9525">
            <a:solidFill>
              <a:schemeClr val="lt1"/>
            </a:solidFill>
            <a:prstDash val="solid"/>
            <a:round/>
            <a:headEnd len="sm" w="sm" type="none"/>
            <a:tailEnd len="sm" w="sm" type="none"/>
          </a:ln>
        </p:spPr>
      </p:pic>
      <p:sp>
        <p:nvSpPr>
          <p:cNvPr id="848" name="Google Shape;848;p104"/>
          <p:cNvSpPr/>
          <p:nvPr/>
        </p:nvSpPr>
        <p:spPr>
          <a:xfrm>
            <a:off x="4697506" y="2067951"/>
            <a:ext cx="4808444" cy="34163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rgbClr val="253D79"/>
                </a:solidFill>
                <a:latin typeface="Calibri"/>
                <a:ea typeface="Calibri"/>
                <a:cs typeface="Calibri"/>
                <a:sym typeface="Calibri"/>
              </a:rPr>
              <a:t>In part, they feared majority and minority factions as enemies of public reason, and, in part, they sought to build a system that guarded against majoritarian tyranny, making it hard for (as James Madison put it) </a:t>
            </a:r>
            <a:r>
              <a:rPr b="1" lang="en-US" sz="2400">
                <a:solidFill>
                  <a:srgbClr val="253D79"/>
                </a:solidFill>
                <a:latin typeface="Calibri"/>
                <a:ea typeface="Calibri"/>
                <a:cs typeface="Calibri"/>
                <a:sym typeface="Calibri"/>
              </a:rPr>
              <a:t>“stronger factions [to] readily unite to oppress the weaker.”</a:t>
            </a:r>
            <a:endParaRPr/>
          </a:p>
        </p:txBody>
      </p:sp>
      <p:sp>
        <p:nvSpPr>
          <p:cNvPr id="849" name="Google Shape;849;p104"/>
          <p:cNvSpPr txBox="1"/>
          <p:nvPr/>
        </p:nvSpPr>
        <p:spPr>
          <a:xfrm>
            <a:off x="152400" y="341104"/>
            <a:ext cx="9105900" cy="792731"/>
          </a:xfrm>
          <a:prstGeom prst="rect">
            <a:avLst/>
          </a:prstGeom>
          <a:solidFill>
            <a:srgbClr val="253D79"/>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3600"/>
              <a:buFont typeface="Quattrocento Sans"/>
              <a:buNone/>
            </a:pPr>
            <a:r>
              <a:rPr b="1" i="1" lang="en-US" sz="3600" cap="none">
                <a:solidFill>
                  <a:schemeClr val="lt1"/>
                </a:solidFill>
                <a:latin typeface="Quattrocento Sans"/>
                <a:ea typeface="Quattrocento Sans"/>
                <a:cs typeface="Quattrocento Sans"/>
                <a:sym typeface="Quattrocento Sans"/>
              </a:rPr>
              <a:t>THE FEDERALIST PAPERS</a:t>
            </a:r>
            <a:endParaRPr/>
          </a:p>
        </p:txBody>
      </p:sp>
      <p:pic>
        <p:nvPicPr>
          <p:cNvPr descr="https://upload.wikimedia.org/wikipedia/commons/thumb/1/1d/James_Madison.jpg/800px-James_Madison.jpg" id="850" name="Google Shape;850;p104"/>
          <p:cNvPicPr preferRelativeResize="0"/>
          <p:nvPr/>
        </p:nvPicPr>
        <p:blipFill rotWithShape="1">
          <a:blip r:embed="rId5">
            <a:alphaModFix/>
          </a:blip>
          <a:srcRect b="0" l="0" r="0" t="0"/>
          <a:stretch/>
        </p:blipFill>
        <p:spPr>
          <a:xfrm>
            <a:off x="717242" y="1769651"/>
            <a:ext cx="3470027" cy="4337534"/>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EEF7"/>
        </a:solidFill>
      </p:bgPr>
    </p:bg>
    <p:spTree>
      <p:nvGrpSpPr>
        <p:cNvPr id="854" name="Shape 854"/>
        <p:cNvGrpSpPr/>
        <p:nvPr/>
      </p:nvGrpSpPr>
      <p:grpSpPr>
        <a:xfrm>
          <a:off x="0" y="0"/>
          <a:ext cx="0" cy="0"/>
          <a:chOff x="0" y="0"/>
          <a:chExt cx="0" cy="0"/>
        </a:xfrm>
      </p:grpSpPr>
      <p:sp>
        <p:nvSpPr>
          <p:cNvPr id="855" name="Google Shape;855;p105"/>
          <p:cNvSpPr/>
          <p:nvPr/>
        </p:nvSpPr>
        <p:spPr>
          <a:xfrm>
            <a:off x="9658350" y="0"/>
            <a:ext cx="2533650" cy="6858000"/>
          </a:xfrm>
          <a:prstGeom prst="rect">
            <a:avLst/>
          </a:prstGeom>
          <a:solidFill>
            <a:srgbClr val="253D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56" name="Google Shape;856;p105"/>
          <p:cNvSpPr/>
          <p:nvPr/>
        </p:nvSpPr>
        <p:spPr>
          <a:xfrm>
            <a:off x="9658350" y="1"/>
            <a:ext cx="2533650" cy="6857999"/>
          </a:xfrm>
          <a:prstGeom prst="rect">
            <a:avLst/>
          </a:prstGeom>
          <a:solidFill>
            <a:srgbClr val="253E79"/>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Principles of the American Constitution: </a:t>
            </a:r>
            <a:endParaRPr/>
          </a:p>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1776-1787 </a:t>
            </a:r>
            <a:endParaRPr b="0" i="0" sz="1800" u="none" cap="none" strike="noStrike">
              <a:solidFill>
                <a:srgbClr val="FFFFFF"/>
              </a:solidFill>
              <a:latin typeface="Quattrocento Sans"/>
              <a:ea typeface="Quattrocento Sans"/>
              <a:cs typeface="Quattrocento Sans"/>
              <a:sym typeface="Quattrocento Sans"/>
            </a:endParaRPr>
          </a:p>
        </p:txBody>
      </p:sp>
      <p:pic>
        <p:nvPicPr>
          <p:cNvPr id="857" name="Google Shape;857;p105"/>
          <p:cNvPicPr preferRelativeResize="0"/>
          <p:nvPr/>
        </p:nvPicPr>
        <p:blipFill rotWithShape="1">
          <a:blip r:embed="rId3">
            <a:alphaModFix/>
          </a:blip>
          <a:srcRect b="0" l="0" r="0" t="0"/>
          <a:stretch/>
        </p:blipFill>
        <p:spPr>
          <a:xfrm>
            <a:off x="10170166" y="5956642"/>
            <a:ext cx="1510018" cy="436228"/>
          </a:xfrm>
          <a:prstGeom prst="rect">
            <a:avLst/>
          </a:prstGeom>
          <a:noFill/>
          <a:ln cap="flat" cmpd="sng" w="9525">
            <a:solidFill>
              <a:schemeClr val="lt1"/>
            </a:solidFill>
            <a:prstDash val="solid"/>
            <a:round/>
            <a:headEnd len="sm" w="sm" type="none"/>
            <a:tailEnd len="sm" w="sm" type="none"/>
          </a:ln>
        </p:spPr>
      </p:pic>
      <p:pic>
        <p:nvPicPr>
          <p:cNvPr id="858" name="Google Shape;858;p105"/>
          <p:cNvPicPr preferRelativeResize="0"/>
          <p:nvPr/>
        </p:nvPicPr>
        <p:blipFill rotWithShape="1">
          <a:blip r:embed="rId4">
            <a:alphaModFix/>
          </a:blip>
          <a:srcRect b="0" l="0" r="0" t="0"/>
          <a:stretch/>
        </p:blipFill>
        <p:spPr>
          <a:xfrm>
            <a:off x="9844000" y="604218"/>
            <a:ext cx="2195600" cy="1463733"/>
          </a:xfrm>
          <a:prstGeom prst="rect">
            <a:avLst/>
          </a:prstGeom>
          <a:noFill/>
          <a:ln cap="flat" cmpd="sng" w="9525">
            <a:solidFill>
              <a:schemeClr val="lt1"/>
            </a:solidFill>
            <a:prstDash val="solid"/>
            <a:round/>
            <a:headEnd len="sm" w="sm" type="none"/>
            <a:tailEnd len="sm" w="sm" type="none"/>
          </a:ln>
        </p:spPr>
      </p:pic>
      <p:pic>
        <p:nvPicPr>
          <p:cNvPr id="859" name="Google Shape;859;p105"/>
          <p:cNvPicPr preferRelativeResize="0"/>
          <p:nvPr/>
        </p:nvPicPr>
        <p:blipFill rotWithShape="1">
          <a:blip r:embed="rId3">
            <a:alphaModFix/>
          </a:blip>
          <a:srcRect b="0" l="0" r="0" t="0"/>
          <a:stretch/>
        </p:blipFill>
        <p:spPr>
          <a:xfrm>
            <a:off x="10170166" y="5956642"/>
            <a:ext cx="1510018" cy="436228"/>
          </a:xfrm>
          <a:prstGeom prst="rect">
            <a:avLst/>
          </a:prstGeom>
          <a:noFill/>
          <a:ln cap="flat" cmpd="sng" w="9525">
            <a:solidFill>
              <a:schemeClr val="lt1"/>
            </a:solidFill>
            <a:prstDash val="solid"/>
            <a:round/>
            <a:headEnd len="sm" w="sm" type="none"/>
            <a:tailEnd len="sm" w="sm" type="none"/>
          </a:ln>
        </p:spPr>
      </p:pic>
      <p:sp>
        <p:nvSpPr>
          <p:cNvPr id="860" name="Google Shape;860;p105"/>
          <p:cNvSpPr/>
          <p:nvPr/>
        </p:nvSpPr>
        <p:spPr>
          <a:xfrm>
            <a:off x="4661646" y="2067951"/>
            <a:ext cx="4844303" cy="304698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rgbClr val="253D79"/>
                </a:solidFill>
                <a:latin typeface="Calibri"/>
                <a:ea typeface="Calibri"/>
                <a:cs typeface="Calibri"/>
                <a:sym typeface="Calibri"/>
              </a:rPr>
              <a:t>For Madison, </a:t>
            </a:r>
            <a:r>
              <a:rPr b="1" lang="en-US" sz="2400">
                <a:solidFill>
                  <a:srgbClr val="253D79"/>
                </a:solidFill>
                <a:latin typeface="Calibri"/>
                <a:ea typeface="Calibri"/>
                <a:cs typeface="Calibri"/>
                <a:sym typeface="Calibri"/>
              </a:rPr>
              <a:t>“the aim of every political constitution was . . . , first, to obtain for rulers men who possess most wisdom to discern, and most virtue to pursue, the common good of society.”  </a:t>
            </a:r>
            <a:endParaRPr/>
          </a:p>
          <a:p>
            <a:pPr indent="0" lvl="0" marL="0" marR="0" rtl="0" algn="l">
              <a:spcBef>
                <a:spcPts val="0"/>
              </a:spcBef>
              <a:spcAft>
                <a:spcPts val="0"/>
              </a:spcAft>
              <a:buNone/>
            </a:pPr>
            <a:r>
              <a:t/>
            </a:r>
            <a:endParaRPr b="1" sz="2400">
              <a:solidFill>
                <a:srgbClr val="253D79"/>
              </a:solidFill>
              <a:latin typeface="Calibri"/>
              <a:ea typeface="Calibri"/>
              <a:cs typeface="Calibri"/>
              <a:sym typeface="Calibri"/>
            </a:endParaRPr>
          </a:p>
          <a:p>
            <a:pPr indent="0" lvl="0" marL="0" marR="0" rtl="0" algn="l">
              <a:spcBef>
                <a:spcPts val="0"/>
              </a:spcBef>
              <a:spcAft>
                <a:spcPts val="0"/>
              </a:spcAft>
              <a:buNone/>
            </a:pPr>
            <a:r>
              <a:rPr lang="en-US" sz="2400">
                <a:solidFill>
                  <a:srgbClr val="253D79"/>
                </a:solidFill>
                <a:latin typeface="Calibri"/>
                <a:ea typeface="Calibri"/>
                <a:cs typeface="Calibri"/>
                <a:sym typeface="Calibri"/>
              </a:rPr>
              <a:t>(Fed. 57)</a:t>
            </a:r>
            <a:endParaRPr/>
          </a:p>
        </p:txBody>
      </p:sp>
      <p:sp>
        <p:nvSpPr>
          <p:cNvPr id="861" name="Google Shape;861;p105"/>
          <p:cNvSpPr txBox="1"/>
          <p:nvPr/>
        </p:nvSpPr>
        <p:spPr>
          <a:xfrm>
            <a:off x="152400" y="341104"/>
            <a:ext cx="9105900" cy="792731"/>
          </a:xfrm>
          <a:prstGeom prst="rect">
            <a:avLst/>
          </a:prstGeom>
          <a:solidFill>
            <a:srgbClr val="253D79"/>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3600"/>
              <a:buFont typeface="Quattrocento Sans"/>
              <a:buNone/>
            </a:pPr>
            <a:r>
              <a:rPr b="1" i="1" lang="en-US" sz="3600" cap="none">
                <a:solidFill>
                  <a:schemeClr val="lt1"/>
                </a:solidFill>
                <a:latin typeface="Quattrocento Sans"/>
                <a:ea typeface="Quattrocento Sans"/>
                <a:cs typeface="Quattrocento Sans"/>
                <a:sym typeface="Quattrocento Sans"/>
              </a:rPr>
              <a:t>THE FEDERALIST PAPERS</a:t>
            </a:r>
            <a:endParaRPr/>
          </a:p>
        </p:txBody>
      </p:sp>
      <p:pic>
        <p:nvPicPr>
          <p:cNvPr descr="https://upload.wikimedia.org/wikipedia/commons/thumb/1/1d/James_Madison.jpg/800px-James_Madison.jpg" id="862" name="Google Shape;862;p105"/>
          <p:cNvPicPr preferRelativeResize="0"/>
          <p:nvPr/>
        </p:nvPicPr>
        <p:blipFill rotWithShape="1">
          <a:blip r:embed="rId5">
            <a:alphaModFix/>
          </a:blip>
          <a:srcRect b="0" l="0" r="0" t="0"/>
          <a:stretch/>
        </p:blipFill>
        <p:spPr>
          <a:xfrm>
            <a:off x="717242" y="1769651"/>
            <a:ext cx="3470027" cy="4337534"/>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EEF7"/>
        </a:solidFill>
      </p:bgPr>
    </p:bg>
    <p:spTree>
      <p:nvGrpSpPr>
        <p:cNvPr id="866" name="Shape 866"/>
        <p:cNvGrpSpPr/>
        <p:nvPr/>
      </p:nvGrpSpPr>
      <p:grpSpPr>
        <a:xfrm>
          <a:off x="0" y="0"/>
          <a:ext cx="0" cy="0"/>
          <a:chOff x="0" y="0"/>
          <a:chExt cx="0" cy="0"/>
        </a:xfrm>
      </p:grpSpPr>
      <p:sp>
        <p:nvSpPr>
          <p:cNvPr id="867" name="Google Shape;867;p106"/>
          <p:cNvSpPr/>
          <p:nvPr/>
        </p:nvSpPr>
        <p:spPr>
          <a:xfrm>
            <a:off x="9658350" y="0"/>
            <a:ext cx="2533650" cy="6858000"/>
          </a:xfrm>
          <a:prstGeom prst="rect">
            <a:avLst/>
          </a:prstGeom>
          <a:solidFill>
            <a:srgbClr val="253D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68" name="Google Shape;868;p106"/>
          <p:cNvSpPr/>
          <p:nvPr/>
        </p:nvSpPr>
        <p:spPr>
          <a:xfrm>
            <a:off x="9658350" y="1"/>
            <a:ext cx="2533650" cy="6857999"/>
          </a:xfrm>
          <a:prstGeom prst="rect">
            <a:avLst/>
          </a:prstGeom>
          <a:solidFill>
            <a:srgbClr val="253E79"/>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Principles of the American Constitution: </a:t>
            </a:r>
            <a:endParaRPr/>
          </a:p>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1776-1787 </a:t>
            </a:r>
            <a:endParaRPr b="0" i="0" sz="1800" u="none" cap="none" strike="noStrike">
              <a:solidFill>
                <a:srgbClr val="FFFFFF"/>
              </a:solidFill>
              <a:latin typeface="Quattrocento Sans"/>
              <a:ea typeface="Quattrocento Sans"/>
              <a:cs typeface="Quattrocento Sans"/>
              <a:sym typeface="Quattrocento Sans"/>
            </a:endParaRPr>
          </a:p>
        </p:txBody>
      </p:sp>
      <p:pic>
        <p:nvPicPr>
          <p:cNvPr id="869" name="Google Shape;869;p106"/>
          <p:cNvPicPr preferRelativeResize="0"/>
          <p:nvPr/>
        </p:nvPicPr>
        <p:blipFill rotWithShape="1">
          <a:blip r:embed="rId3">
            <a:alphaModFix/>
          </a:blip>
          <a:srcRect b="0" l="0" r="0" t="0"/>
          <a:stretch/>
        </p:blipFill>
        <p:spPr>
          <a:xfrm>
            <a:off x="10170166" y="5956642"/>
            <a:ext cx="1510018" cy="436228"/>
          </a:xfrm>
          <a:prstGeom prst="rect">
            <a:avLst/>
          </a:prstGeom>
          <a:noFill/>
          <a:ln cap="flat" cmpd="sng" w="9525">
            <a:solidFill>
              <a:schemeClr val="lt1"/>
            </a:solidFill>
            <a:prstDash val="solid"/>
            <a:round/>
            <a:headEnd len="sm" w="sm" type="none"/>
            <a:tailEnd len="sm" w="sm" type="none"/>
          </a:ln>
        </p:spPr>
      </p:pic>
      <p:pic>
        <p:nvPicPr>
          <p:cNvPr id="870" name="Google Shape;870;p106"/>
          <p:cNvPicPr preferRelativeResize="0"/>
          <p:nvPr/>
        </p:nvPicPr>
        <p:blipFill rotWithShape="1">
          <a:blip r:embed="rId4">
            <a:alphaModFix/>
          </a:blip>
          <a:srcRect b="0" l="0" r="0" t="0"/>
          <a:stretch/>
        </p:blipFill>
        <p:spPr>
          <a:xfrm>
            <a:off x="9844000" y="604218"/>
            <a:ext cx="2195600" cy="1463733"/>
          </a:xfrm>
          <a:prstGeom prst="rect">
            <a:avLst/>
          </a:prstGeom>
          <a:noFill/>
          <a:ln cap="flat" cmpd="sng" w="9525">
            <a:solidFill>
              <a:schemeClr val="lt1"/>
            </a:solidFill>
            <a:prstDash val="solid"/>
            <a:round/>
            <a:headEnd len="sm" w="sm" type="none"/>
            <a:tailEnd len="sm" w="sm" type="none"/>
          </a:ln>
        </p:spPr>
      </p:pic>
      <p:pic>
        <p:nvPicPr>
          <p:cNvPr id="871" name="Google Shape;871;p106"/>
          <p:cNvPicPr preferRelativeResize="0"/>
          <p:nvPr/>
        </p:nvPicPr>
        <p:blipFill rotWithShape="1">
          <a:blip r:embed="rId3">
            <a:alphaModFix/>
          </a:blip>
          <a:srcRect b="0" l="0" r="0" t="0"/>
          <a:stretch/>
        </p:blipFill>
        <p:spPr>
          <a:xfrm>
            <a:off x="10170166" y="5956642"/>
            <a:ext cx="1510018" cy="436228"/>
          </a:xfrm>
          <a:prstGeom prst="rect">
            <a:avLst/>
          </a:prstGeom>
          <a:noFill/>
          <a:ln cap="flat" cmpd="sng" w="9525">
            <a:solidFill>
              <a:schemeClr val="lt1"/>
            </a:solidFill>
            <a:prstDash val="solid"/>
            <a:round/>
            <a:headEnd len="sm" w="sm" type="none"/>
            <a:tailEnd len="sm" w="sm" type="none"/>
          </a:ln>
        </p:spPr>
      </p:pic>
      <p:sp>
        <p:nvSpPr>
          <p:cNvPr id="872" name="Google Shape;872;p106"/>
          <p:cNvSpPr/>
          <p:nvPr/>
        </p:nvSpPr>
        <p:spPr>
          <a:xfrm>
            <a:off x="4661646" y="2067951"/>
            <a:ext cx="4844303" cy="267765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rgbClr val="253D79"/>
                </a:solidFill>
                <a:latin typeface="Calibri"/>
                <a:ea typeface="Calibri"/>
                <a:cs typeface="Calibri"/>
                <a:sym typeface="Calibri"/>
              </a:rPr>
              <a:t>While states often had a limited pool of quality candidates for their legislatures, the national government would have, in John Jay’s words,</a:t>
            </a:r>
            <a:r>
              <a:rPr b="1" lang="en-US" sz="2400">
                <a:solidFill>
                  <a:srgbClr val="253D79"/>
                </a:solidFill>
                <a:latin typeface="Calibri"/>
                <a:ea typeface="Calibri"/>
                <a:cs typeface="Calibri"/>
                <a:sym typeface="Calibri"/>
              </a:rPr>
              <a:t> “the widest field of choice.”  </a:t>
            </a:r>
            <a:br>
              <a:rPr b="1" lang="en-US" sz="2400">
                <a:solidFill>
                  <a:srgbClr val="253D79"/>
                </a:solidFill>
                <a:latin typeface="Calibri"/>
                <a:ea typeface="Calibri"/>
                <a:cs typeface="Calibri"/>
                <a:sym typeface="Calibri"/>
              </a:rPr>
            </a:br>
            <a:br>
              <a:rPr b="1" lang="en-US" sz="2400">
                <a:solidFill>
                  <a:srgbClr val="253D79"/>
                </a:solidFill>
                <a:latin typeface="Calibri"/>
                <a:ea typeface="Calibri"/>
                <a:cs typeface="Calibri"/>
                <a:sym typeface="Calibri"/>
              </a:rPr>
            </a:br>
            <a:r>
              <a:rPr lang="en-US" sz="2400">
                <a:solidFill>
                  <a:srgbClr val="253D79"/>
                </a:solidFill>
                <a:latin typeface="Calibri"/>
                <a:ea typeface="Calibri"/>
                <a:cs typeface="Calibri"/>
                <a:sym typeface="Calibri"/>
              </a:rPr>
              <a:t>(Fed. 3)</a:t>
            </a:r>
            <a:endParaRPr/>
          </a:p>
        </p:txBody>
      </p:sp>
      <p:sp>
        <p:nvSpPr>
          <p:cNvPr id="873" name="Google Shape;873;p106"/>
          <p:cNvSpPr txBox="1"/>
          <p:nvPr/>
        </p:nvSpPr>
        <p:spPr>
          <a:xfrm>
            <a:off x="152400" y="341104"/>
            <a:ext cx="9105900" cy="792731"/>
          </a:xfrm>
          <a:prstGeom prst="rect">
            <a:avLst/>
          </a:prstGeom>
          <a:solidFill>
            <a:srgbClr val="253D79"/>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3600"/>
              <a:buFont typeface="Quattrocento Sans"/>
              <a:buNone/>
            </a:pPr>
            <a:r>
              <a:rPr b="1" i="1" lang="en-US" sz="3600" cap="none">
                <a:solidFill>
                  <a:schemeClr val="lt1"/>
                </a:solidFill>
                <a:latin typeface="Quattrocento Sans"/>
                <a:ea typeface="Quattrocento Sans"/>
                <a:cs typeface="Quattrocento Sans"/>
                <a:sym typeface="Quattrocento Sans"/>
              </a:rPr>
              <a:t>THE FEDERALIST PAPERS</a:t>
            </a:r>
            <a:endParaRPr/>
          </a:p>
        </p:txBody>
      </p:sp>
      <p:pic>
        <p:nvPicPr>
          <p:cNvPr descr="John Jay (Gilbert Stuart portrait).jpg" id="874" name="Google Shape;874;p106"/>
          <p:cNvPicPr preferRelativeResize="0"/>
          <p:nvPr/>
        </p:nvPicPr>
        <p:blipFill rotWithShape="1">
          <a:blip r:embed="rId5">
            <a:alphaModFix/>
          </a:blip>
          <a:srcRect b="0" l="0" r="0" t="0"/>
          <a:stretch/>
        </p:blipFill>
        <p:spPr>
          <a:xfrm>
            <a:off x="575124" y="1702267"/>
            <a:ext cx="3591046" cy="4488808"/>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EEF7"/>
        </a:solidFill>
      </p:bgPr>
    </p:bg>
    <p:spTree>
      <p:nvGrpSpPr>
        <p:cNvPr id="878" name="Shape 878"/>
        <p:cNvGrpSpPr/>
        <p:nvPr/>
      </p:nvGrpSpPr>
      <p:grpSpPr>
        <a:xfrm>
          <a:off x="0" y="0"/>
          <a:ext cx="0" cy="0"/>
          <a:chOff x="0" y="0"/>
          <a:chExt cx="0" cy="0"/>
        </a:xfrm>
      </p:grpSpPr>
      <p:sp>
        <p:nvSpPr>
          <p:cNvPr id="879" name="Google Shape;879;p107"/>
          <p:cNvSpPr/>
          <p:nvPr/>
        </p:nvSpPr>
        <p:spPr>
          <a:xfrm>
            <a:off x="9658350" y="0"/>
            <a:ext cx="2533650" cy="6858000"/>
          </a:xfrm>
          <a:prstGeom prst="rect">
            <a:avLst/>
          </a:prstGeom>
          <a:solidFill>
            <a:srgbClr val="253D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80" name="Google Shape;880;p107"/>
          <p:cNvSpPr/>
          <p:nvPr/>
        </p:nvSpPr>
        <p:spPr>
          <a:xfrm>
            <a:off x="9658350" y="1"/>
            <a:ext cx="2533650" cy="6857999"/>
          </a:xfrm>
          <a:prstGeom prst="rect">
            <a:avLst/>
          </a:prstGeom>
          <a:solidFill>
            <a:srgbClr val="253E79"/>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Principles of the American Constitution: </a:t>
            </a:r>
            <a:endParaRPr/>
          </a:p>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1776-1787 </a:t>
            </a:r>
            <a:endParaRPr b="0" i="0" sz="1800" u="none" cap="none" strike="noStrike">
              <a:solidFill>
                <a:srgbClr val="FFFFFF"/>
              </a:solidFill>
              <a:latin typeface="Quattrocento Sans"/>
              <a:ea typeface="Quattrocento Sans"/>
              <a:cs typeface="Quattrocento Sans"/>
              <a:sym typeface="Quattrocento Sans"/>
            </a:endParaRPr>
          </a:p>
        </p:txBody>
      </p:sp>
      <p:pic>
        <p:nvPicPr>
          <p:cNvPr id="881" name="Google Shape;881;p107"/>
          <p:cNvPicPr preferRelativeResize="0"/>
          <p:nvPr/>
        </p:nvPicPr>
        <p:blipFill rotWithShape="1">
          <a:blip r:embed="rId3">
            <a:alphaModFix/>
          </a:blip>
          <a:srcRect b="0" l="0" r="0" t="0"/>
          <a:stretch/>
        </p:blipFill>
        <p:spPr>
          <a:xfrm>
            <a:off x="10170166" y="5956642"/>
            <a:ext cx="1510018" cy="436228"/>
          </a:xfrm>
          <a:prstGeom prst="rect">
            <a:avLst/>
          </a:prstGeom>
          <a:noFill/>
          <a:ln cap="flat" cmpd="sng" w="9525">
            <a:solidFill>
              <a:schemeClr val="lt1"/>
            </a:solidFill>
            <a:prstDash val="solid"/>
            <a:round/>
            <a:headEnd len="sm" w="sm" type="none"/>
            <a:tailEnd len="sm" w="sm" type="none"/>
          </a:ln>
        </p:spPr>
      </p:pic>
      <p:pic>
        <p:nvPicPr>
          <p:cNvPr id="882" name="Google Shape;882;p107"/>
          <p:cNvPicPr preferRelativeResize="0"/>
          <p:nvPr/>
        </p:nvPicPr>
        <p:blipFill rotWithShape="1">
          <a:blip r:embed="rId4">
            <a:alphaModFix/>
          </a:blip>
          <a:srcRect b="0" l="0" r="0" t="0"/>
          <a:stretch/>
        </p:blipFill>
        <p:spPr>
          <a:xfrm>
            <a:off x="9844000" y="604218"/>
            <a:ext cx="2195600" cy="1463733"/>
          </a:xfrm>
          <a:prstGeom prst="rect">
            <a:avLst/>
          </a:prstGeom>
          <a:noFill/>
          <a:ln cap="flat" cmpd="sng" w="9525">
            <a:solidFill>
              <a:schemeClr val="lt1"/>
            </a:solidFill>
            <a:prstDash val="solid"/>
            <a:round/>
            <a:headEnd len="sm" w="sm" type="none"/>
            <a:tailEnd len="sm" w="sm" type="none"/>
          </a:ln>
        </p:spPr>
      </p:pic>
      <p:pic>
        <p:nvPicPr>
          <p:cNvPr id="883" name="Google Shape;883;p107"/>
          <p:cNvPicPr preferRelativeResize="0"/>
          <p:nvPr/>
        </p:nvPicPr>
        <p:blipFill rotWithShape="1">
          <a:blip r:embed="rId3">
            <a:alphaModFix/>
          </a:blip>
          <a:srcRect b="0" l="0" r="0" t="0"/>
          <a:stretch/>
        </p:blipFill>
        <p:spPr>
          <a:xfrm>
            <a:off x="10170166" y="5956642"/>
            <a:ext cx="1510018" cy="436228"/>
          </a:xfrm>
          <a:prstGeom prst="rect">
            <a:avLst/>
          </a:prstGeom>
          <a:noFill/>
          <a:ln cap="flat" cmpd="sng" w="9525">
            <a:solidFill>
              <a:schemeClr val="lt1"/>
            </a:solidFill>
            <a:prstDash val="solid"/>
            <a:round/>
            <a:headEnd len="sm" w="sm" type="none"/>
            <a:tailEnd len="sm" w="sm" type="none"/>
          </a:ln>
        </p:spPr>
      </p:pic>
      <p:sp>
        <p:nvSpPr>
          <p:cNvPr id="884" name="Google Shape;884;p107"/>
          <p:cNvSpPr/>
          <p:nvPr/>
        </p:nvSpPr>
        <p:spPr>
          <a:xfrm>
            <a:off x="4661646" y="2067951"/>
            <a:ext cx="4844303" cy="34163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rgbClr val="253D79"/>
                </a:solidFill>
                <a:latin typeface="Calibri"/>
                <a:ea typeface="Calibri"/>
                <a:cs typeface="Calibri"/>
                <a:sym typeface="Calibri"/>
              </a:rPr>
              <a:t>Since the Framers </a:t>
            </a:r>
            <a:r>
              <a:rPr b="1" lang="en-US" sz="2400">
                <a:solidFill>
                  <a:srgbClr val="253D79"/>
                </a:solidFill>
                <a:latin typeface="Calibri"/>
                <a:ea typeface="Calibri"/>
                <a:cs typeface="Calibri"/>
                <a:sym typeface="Calibri"/>
              </a:rPr>
              <a:t>“extended . . . the spheres of elections,” </a:t>
            </a:r>
            <a:r>
              <a:rPr lang="en-US" sz="2400">
                <a:solidFill>
                  <a:srgbClr val="253D79"/>
                </a:solidFill>
                <a:latin typeface="Calibri"/>
                <a:ea typeface="Calibri"/>
                <a:cs typeface="Calibri"/>
                <a:sym typeface="Calibri"/>
              </a:rPr>
              <a:t>a larger universe of potential candidates would be available for each position in the national government, and only those with well-established reputations would win.  </a:t>
            </a:r>
            <a:br>
              <a:rPr lang="en-US" sz="2400">
                <a:solidFill>
                  <a:srgbClr val="253D79"/>
                </a:solidFill>
                <a:latin typeface="Calibri"/>
                <a:ea typeface="Calibri"/>
                <a:cs typeface="Calibri"/>
                <a:sym typeface="Calibri"/>
              </a:rPr>
            </a:br>
            <a:endParaRPr sz="2400">
              <a:solidFill>
                <a:srgbClr val="253D79"/>
              </a:solidFill>
              <a:latin typeface="Calibri"/>
              <a:ea typeface="Calibri"/>
              <a:cs typeface="Calibri"/>
              <a:sym typeface="Calibri"/>
            </a:endParaRPr>
          </a:p>
          <a:p>
            <a:pPr indent="0" lvl="0" marL="0" marR="0" rtl="0" algn="l">
              <a:spcBef>
                <a:spcPts val="0"/>
              </a:spcBef>
              <a:spcAft>
                <a:spcPts val="0"/>
              </a:spcAft>
              <a:buNone/>
            </a:pPr>
            <a:r>
              <a:rPr lang="en-US" sz="2400">
                <a:solidFill>
                  <a:srgbClr val="253D79"/>
                </a:solidFill>
                <a:latin typeface="Calibri"/>
                <a:ea typeface="Calibri"/>
                <a:cs typeface="Calibri"/>
                <a:sym typeface="Calibri"/>
              </a:rPr>
              <a:t>(Fed. 27, Hamilton)</a:t>
            </a:r>
            <a:endParaRPr/>
          </a:p>
        </p:txBody>
      </p:sp>
      <p:sp>
        <p:nvSpPr>
          <p:cNvPr id="885" name="Google Shape;885;p107"/>
          <p:cNvSpPr txBox="1"/>
          <p:nvPr/>
        </p:nvSpPr>
        <p:spPr>
          <a:xfrm>
            <a:off x="152400" y="341104"/>
            <a:ext cx="9105900" cy="792731"/>
          </a:xfrm>
          <a:prstGeom prst="rect">
            <a:avLst/>
          </a:prstGeom>
          <a:solidFill>
            <a:srgbClr val="253D79"/>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3600"/>
              <a:buFont typeface="Quattrocento Sans"/>
              <a:buNone/>
            </a:pPr>
            <a:r>
              <a:rPr b="1" i="1" lang="en-US" sz="3600" cap="none">
                <a:solidFill>
                  <a:schemeClr val="lt1"/>
                </a:solidFill>
                <a:latin typeface="Quattrocento Sans"/>
                <a:ea typeface="Quattrocento Sans"/>
                <a:cs typeface="Quattrocento Sans"/>
                <a:sym typeface="Quattrocento Sans"/>
              </a:rPr>
              <a:t>THE FEDERALIST PAPERS</a:t>
            </a:r>
            <a:endParaRPr/>
          </a:p>
        </p:txBody>
      </p:sp>
      <p:pic>
        <p:nvPicPr>
          <p:cNvPr descr="https://upload.wikimedia.org/wikipedia/commons/thumb/0/05/Alexander_Hamilton_portrait_by_John_Trumbull_1806.jpg/800px-Alexander_Hamilton_portrait_by_John_Trumbull_1806.jpg" id="886" name="Google Shape;886;p107"/>
          <p:cNvPicPr preferRelativeResize="0"/>
          <p:nvPr/>
        </p:nvPicPr>
        <p:blipFill rotWithShape="1">
          <a:blip r:embed="rId5">
            <a:alphaModFix/>
          </a:blip>
          <a:srcRect b="0" l="0" r="0" t="0"/>
          <a:stretch/>
        </p:blipFill>
        <p:spPr>
          <a:xfrm>
            <a:off x="586064" y="1795090"/>
            <a:ext cx="3563766" cy="4454707"/>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EEF7"/>
        </a:solidFill>
      </p:bgPr>
    </p:bg>
    <p:spTree>
      <p:nvGrpSpPr>
        <p:cNvPr id="890" name="Shape 890"/>
        <p:cNvGrpSpPr/>
        <p:nvPr/>
      </p:nvGrpSpPr>
      <p:grpSpPr>
        <a:xfrm>
          <a:off x="0" y="0"/>
          <a:ext cx="0" cy="0"/>
          <a:chOff x="0" y="0"/>
          <a:chExt cx="0" cy="0"/>
        </a:xfrm>
      </p:grpSpPr>
      <p:sp>
        <p:nvSpPr>
          <p:cNvPr id="891" name="Google Shape;891;p108"/>
          <p:cNvSpPr/>
          <p:nvPr/>
        </p:nvSpPr>
        <p:spPr>
          <a:xfrm>
            <a:off x="9658350" y="0"/>
            <a:ext cx="2533650" cy="6858000"/>
          </a:xfrm>
          <a:prstGeom prst="rect">
            <a:avLst/>
          </a:prstGeom>
          <a:solidFill>
            <a:srgbClr val="253D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92" name="Google Shape;892;p108"/>
          <p:cNvSpPr/>
          <p:nvPr/>
        </p:nvSpPr>
        <p:spPr>
          <a:xfrm>
            <a:off x="9658350" y="1"/>
            <a:ext cx="2533650" cy="6857999"/>
          </a:xfrm>
          <a:prstGeom prst="rect">
            <a:avLst/>
          </a:prstGeom>
          <a:solidFill>
            <a:srgbClr val="253E79"/>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Principles of the American Constitution: </a:t>
            </a:r>
            <a:endParaRPr/>
          </a:p>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1776-1787 </a:t>
            </a:r>
            <a:endParaRPr b="0" i="0" sz="1800" u="none" cap="none" strike="noStrike">
              <a:solidFill>
                <a:srgbClr val="FFFFFF"/>
              </a:solidFill>
              <a:latin typeface="Quattrocento Sans"/>
              <a:ea typeface="Quattrocento Sans"/>
              <a:cs typeface="Quattrocento Sans"/>
              <a:sym typeface="Quattrocento Sans"/>
            </a:endParaRPr>
          </a:p>
        </p:txBody>
      </p:sp>
      <p:pic>
        <p:nvPicPr>
          <p:cNvPr id="893" name="Google Shape;893;p108"/>
          <p:cNvPicPr preferRelativeResize="0"/>
          <p:nvPr/>
        </p:nvPicPr>
        <p:blipFill rotWithShape="1">
          <a:blip r:embed="rId3">
            <a:alphaModFix/>
          </a:blip>
          <a:srcRect b="0" l="0" r="0" t="0"/>
          <a:stretch/>
        </p:blipFill>
        <p:spPr>
          <a:xfrm>
            <a:off x="10170166" y="5956642"/>
            <a:ext cx="1510018" cy="436228"/>
          </a:xfrm>
          <a:prstGeom prst="rect">
            <a:avLst/>
          </a:prstGeom>
          <a:noFill/>
          <a:ln cap="flat" cmpd="sng" w="9525">
            <a:solidFill>
              <a:schemeClr val="lt1"/>
            </a:solidFill>
            <a:prstDash val="solid"/>
            <a:round/>
            <a:headEnd len="sm" w="sm" type="none"/>
            <a:tailEnd len="sm" w="sm" type="none"/>
          </a:ln>
        </p:spPr>
      </p:pic>
      <p:pic>
        <p:nvPicPr>
          <p:cNvPr id="894" name="Google Shape;894;p108"/>
          <p:cNvPicPr preferRelativeResize="0"/>
          <p:nvPr/>
        </p:nvPicPr>
        <p:blipFill rotWithShape="1">
          <a:blip r:embed="rId4">
            <a:alphaModFix/>
          </a:blip>
          <a:srcRect b="0" l="0" r="0" t="0"/>
          <a:stretch/>
        </p:blipFill>
        <p:spPr>
          <a:xfrm>
            <a:off x="9844000" y="604218"/>
            <a:ext cx="2195600" cy="1463733"/>
          </a:xfrm>
          <a:prstGeom prst="rect">
            <a:avLst/>
          </a:prstGeom>
          <a:noFill/>
          <a:ln cap="flat" cmpd="sng" w="9525">
            <a:solidFill>
              <a:schemeClr val="lt1"/>
            </a:solidFill>
            <a:prstDash val="solid"/>
            <a:round/>
            <a:headEnd len="sm" w="sm" type="none"/>
            <a:tailEnd len="sm" w="sm" type="none"/>
          </a:ln>
        </p:spPr>
      </p:pic>
      <p:pic>
        <p:nvPicPr>
          <p:cNvPr id="895" name="Google Shape;895;p108"/>
          <p:cNvPicPr preferRelativeResize="0"/>
          <p:nvPr/>
        </p:nvPicPr>
        <p:blipFill rotWithShape="1">
          <a:blip r:embed="rId3">
            <a:alphaModFix/>
          </a:blip>
          <a:srcRect b="0" l="0" r="0" t="0"/>
          <a:stretch/>
        </p:blipFill>
        <p:spPr>
          <a:xfrm>
            <a:off x="10170166" y="5956642"/>
            <a:ext cx="1510018" cy="436228"/>
          </a:xfrm>
          <a:prstGeom prst="rect">
            <a:avLst/>
          </a:prstGeom>
          <a:noFill/>
          <a:ln cap="flat" cmpd="sng" w="9525">
            <a:solidFill>
              <a:schemeClr val="lt1"/>
            </a:solidFill>
            <a:prstDash val="solid"/>
            <a:round/>
            <a:headEnd len="sm" w="sm" type="none"/>
            <a:tailEnd len="sm" w="sm" type="none"/>
          </a:ln>
        </p:spPr>
      </p:pic>
      <p:sp>
        <p:nvSpPr>
          <p:cNvPr id="896" name="Google Shape;896;p108"/>
          <p:cNvSpPr/>
          <p:nvPr/>
        </p:nvSpPr>
        <p:spPr>
          <a:xfrm>
            <a:off x="4656667" y="2067951"/>
            <a:ext cx="4849282" cy="378565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rgbClr val="253D79"/>
                </a:solidFill>
                <a:latin typeface="Calibri"/>
                <a:ea typeface="Calibri"/>
                <a:cs typeface="Calibri"/>
                <a:sym typeface="Calibri"/>
              </a:rPr>
              <a:t>This would result in elected officials who were </a:t>
            </a:r>
            <a:r>
              <a:rPr b="1" lang="en-US" sz="2400">
                <a:solidFill>
                  <a:srgbClr val="253D79"/>
                </a:solidFill>
                <a:latin typeface="Calibri"/>
                <a:ea typeface="Calibri"/>
                <a:cs typeface="Calibri"/>
                <a:sym typeface="Calibri"/>
              </a:rPr>
              <a:t>“temperate and cool,”</a:t>
            </a:r>
            <a:r>
              <a:rPr lang="en-US" sz="2400">
                <a:solidFill>
                  <a:srgbClr val="253D79"/>
                </a:solidFill>
                <a:latin typeface="Calibri"/>
                <a:ea typeface="Calibri"/>
                <a:cs typeface="Calibri"/>
                <a:sym typeface="Calibri"/>
              </a:rPr>
              <a:t> </a:t>
            </a:r>
            <a:endParaRPr/>
          </a:p>
          <a:p>
            <a:pPr indent="0" lvl="0" marL="0" marR="0" rtl="0" algn="l">
              <a:spcBef>
                <a:spcPts val="0"/>
              </a:spcBef>
              <a:spcAft>
                <a:spcPts val="0"/>
              </a:spcAft>
              <a:buNone/>
            </a:pPr>
            <a:r>
              <a:rPr lang="en-US" sz="2400">
                <a:solidFill>
                  <a:srgbClr val="253D79"/>
                </a:solidFill>
                <a:latin typeface="Calibri"/>
                <a:ea typeface="Calibri"/>
                <a:cs typeface="Calibri"/>
                <a:sym typeface="Calibri"/>
              </a:rPr>
              <a:t>congressional deliberations filled with </a:t>
            </a:r>
            <a:r>
              <a:rPr b="1" lang="en-US" sz="2400">
                <a:solidFill>
                  <a:srgbClr val="253D79"/>
                </a:solidFill>
                <a:latin typeface="Calibri"/>
                <a:ea typeface="Calibri"/>
                <a:cs typeface="Calibri"/>
                <a:sym typeface="Calibri"/>
              </a:rPr>
              <a:t>“moderation and candor,” </a:t>
            </a:r>
            <a:br>
              <a:rPr lang="en-US" sz="2400">
                <a:solidFill>
                  <a:srgbClr val="253D79"/>
                </a:solidFill>
                <a:latin typeface="Calibri"/>
                <a:ea typeface="Calibri"/>
                <a:cs typeface="Calibri"/>
                <a:sym typeface="Calibri"/>
              </a:rPr>
            </a:br>
            <a:r>
              <a:rPr lang="en-US" sz="2400">
                <a:solidFill>
                  <a:srgbClr val="253D79"/>
                </a:solidFill>
                <a:latin typeface="Calibri"/>
                <a:ea typeface="Calibri"/>
                <a:cs typeface="Calibri"/>
                <a:sym typeface="Calibri"/>
              </a:rPr>
              <a:t>(Fed 27, Ham)</a:t>
            </a:r>
            <a:endParaRPr/>
          </a:p>
          <a:p>
            <a:pPr indent="0" lvl="0" marL="0" marR="0" rtl="0" algn="l">
              <a:spcBef>
                <a:spcPts val="0"/>
              </a:spcBef>
              <a:spcAft>
                <a:spcPts val="0"/>
              </a:spcAft>
              <a:buNone/>
            </a:pPr>
            <a:r>
              <a:t/>
            </a:r>
            <a:endParaRPr sz="2400">
              <a:solidFill>
                <a:srgbClr val="253D79"/>
              </a:solidFill>
              <a:latin typeface="Calibri"/>
              <a:ea typeface="Calibri"/>
              <a:cs typeface="Calibri"/>
              <a:sym typeface="Calibri"/>
            </a:endParaRPr>
          </a:p>
          <a:p>
            <a:pPr indent="0" lvl="0" marL="0" marR="0" rtl="0" algn="l">
              <a:spcBef>
                <a:spcPts val="0"/>
              </a:spcBef>
              <a:spcAft>
                <a:spcPts val="0"/>
              </a:spcAft>
              <a:buNone/>
            </a:pPr>
            <a:r>
              <a:rPr lang="en-US" sz="2400">
                <a:solidFill>
                  <a:srgbClr val="253D79"/>
                </a:solidFill>
                <a:latin typeface="Calibri"/>
                <a:ea typeface="Calibri"/>
                <a:cs typeface="Calibri"/>
                <a:sym typeface="Calibri"/>
              </a:rPr>
              <a:t>And decisions that were </a:t>
            </a:r>
            <a:r>
              <a:rPr b="1" lang="en-US" sz="2400">
                <a:solidFill>
                  <a:srgbClr val="253D79"/>
                </a:solidFill>
                <a:latin typeface="Calibri"/>
                <a:ea typeface="Calibri"/>
                <a:cs typeface="Calibri"/>
                <a:sym typeface="Calibri"/>
              </a:rPr>
              <a:t>“more wise, systematical, and judicious, than those of the individual states.”  </a:t>
            </a:r>
            <a:br>
              <a:rPr lang="en-US" sz="2400">
                <a:solidFill>
                  <a:srgbClr val="253D79"/>
                </a:solidFill>
                <a:latin typeface="Calibri"/>
                <a:ea typeface="Calibri"/>
                <a:cs typeface="Calibri"/>
                <a:sym typeface="Calibri"/>
              </a:rPr>
            </a:br>
            <a:r>
              <a:rPr lang="en-US" sz="2400">
                <a:solidFill>
                  <a:srgbClr val="253D79"/>
                </a:solidFill>
                <a:latin typeface="Calibri"/>
                <a:ea typeface="Calibri"/>
                <a:cs typeface="Calibri"/>
                <a:sym typeface="Calibri"/>
              </a:rPr>
              <a:t>(Fed. 3, Jay)</a:t>
            </a:r>
            <a:endParaRPr/>
          </a:p>
        </p:txBody>
      </p:sp>
      <p:sp>
        <p:nvSpPr>
          <p:cNvPr id="897" name="Google Shape;897;p108"/>
          <p:cNvSpPr txBox="1"/>
          <p:nvPr/>
        </p:nvSpPr>
        <p:spPr>
          <a:xfrm>
            <a:off x="152400" y="341104"/>
            <a:ext cx="9105900" cy="792731"/>
          </a:xfrm>
          <a:prstGeom prst="rect">
            <a:avLst/>
          </a:prstGeom>
          <a:solidFill>
            <a:srgbClr val="253D79"/>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3600"/>
              <a:buFont typeface="Quattrocento Sans"/>
              <a:buNone/>
            </a:pPr>
            <a:r>
              <a:rPr b="1" i="1" lang="en-US" sz="3600" cap="none">
                <a:solidFill>
                  <a:schemeClr val="lt1"/>
                </a:solidFill>
                <a:latin typeface="Quattrocento Sans"/>
                <a:ea typeface="Quattrocento Sans"/>
                <a:cs typeface="Quattrocento Sans"/>
                <a:sym typeface="Quattrocento Sans"/>
              </a:rPr>
              <a:t>THE FEDERALIST PAPERS</a:t>
            </a:r>
            <a:endParaRPr/>
          </a:p>
        </p:txBody>
      </p:sp>
      <p:pic>
        <p:nvPicPr>
          <p:cNvPr id="898" name="Google Shape;898;p108"/>
          <p:cNvPicPr preferRelativeResize="0"/>
          <p:nvPr/>
        </p:nvPicPr>
        <p:blipFill rotWithShape="1">
          <a:blip r:embed="rId5">
            <a:alphaModFix/>
          </a:blip>
          <a:srcRect b="0" l="0" r="0" t="0"/>
          <a:stretch/>
        </p:blipFill>
        <p:spPr>
          <a:xfrm>
            <a:off x="754063" y="1464978"/>
            <a:ext cx="2958001" cy="4793057"/>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EEF7"/>
        </a:solidFill>
      </p:bgPr>
    </p:bg>
    <p:spTree>
      <p:nvGrpSpPr>
        <p:cNvPr id="902" name="Shape 902"/>
        <p:cNvGrpSpPr/>
        <p:nvPr/>
      </p:nvGrpSpPr>
      <p:grpSpPr>
        <a:xfrm>
          <a:off x="0" y="0"/>
          <a:ext cx="0" cy="0"/>
          <a:chOff x="0" y="0"/>
          <a:chExt cx="0" cy="0"/>
        </a:xfrm>
      </p:grpSpPr>
      <p:sp>
        <p:nvSpPr>
          <p:cNvPr id="903" name="Google Shape;903;p109"/>
          <p:cNvSpPr/>
          <p:nvPr/>
        </p:nvSpPr>
        <p:spPr>
          <a:xfrm>
            <a:off x="9658350" y="0"/>
            <a:ext cx="2533650" cy="6858000"/>
          </a:xfrm>
          <a:prstGeom prst="rect">
            <a:avLst/>
          </a:prstGeom>
          <a:solidFill>
            <a:srgbClr val="253D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04" name="Google Shape;904;p109"/>
          <p:cNvSpPr/>
          <p:nvPr/>
        </p:nvSpPr>
        <p:spPr>
          <a:xfrm>
            <a:off x="9658350" y="1"/>
            <a:ext cx="2533650" cy="6857999"/>
          </a:xfrm>
          <a:prstGeom prst="rect">
            <a:avLst/>
          </a:prstGeom>
          <a:solidFill>
            <a:srgbClr val="253E79"/>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Principles of the American Constitution: </a:t>
            </a:r>
            <a:endParaRPr/>
          </a:p>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1776-1787 </a:t>
            </a:r>
            <a:endParaRPr b="0" i="0" sz="1800" u="none" cap="none" strike="noStrike">
              <a:solidFill>
                <a:srgbClr val="FFFFFF"/>
              </a:solidFill>
              <a:latin typeface="Quattrocento Sans"/>
              <a:ea typeface="Quattrocento Sans"/>
              <a:cs typeface="Quattrocento Sans"/>
              <a:sym typeface="Quattrocento Sans"/>
            </a:endParaRPr>
          </a:p>
        </p:txBody>
      </p:sp>
      <p:pic>
        <p:nvPicPr>
          <p:cNvPr id="905" name="Google Shape;905;p109"/>
          <p:cNvPicPr preferRelativeResize="0"/>
          <p:nvPr/>
        </p:nvPicPr>
        <p:blipFill rotWithShape="1">
          <a:blip r:embed="rId3">
            <a:alphaModFix/>
          </a:blip>
          <a:srcRect b="0" l="0" r="0" t="0"/>
          <a:stretch/>
        </p:blipFill>
        <p:spPr>
          <a:xfrm>
            <a:off x="10170166" y="5956642"/>
            <a:ext cx="1510018" cy="436228"/>
          </a:xfrm>
          <a:prstGeom prst="rect">
            <a:avLst/>
          </a:prstGeom>
          <a:noFill/>
          <a:ln cap="flat" cmpd="sng" w="9525">
            <a:solidFill>
              <a:schemeClr val="lt1"/>
            </a:solidFill>
            <a:prstDash val="solid"/>
            <a:round/>
            <a:headEnd len="sm" w="sm" type="none"/>
            <a:tailEnd len="sm" w="sm" type="none"/>
          </a:ln>
        </p:spPr>
      </p:pic>
      <p:pic>
        <p:nvPicPr>
          <p:cNvPr id="906" name="Google Shape;906;p109"/>
          <p:cNvPicPr preferRelativeResize="0"/>
          <p:nvPr/>
        </p:nvPicPr>
        <p:blipFill rotWithShape="1">
          <a:blip r:embed="rId4">
            <a:alphaModFix/>
          </a:blip>
          <a:srcRect b="0" l="0" r="0" t="0"/>
          <a:stretch/>
        </p:blipFill>
        <p:spPr>
          <a:xfrm>
            <a:off x="9844000" y="604218"/>
            <a:ext cx="2195600" cy="1463733"/>
          </a:xfrm>
          <a:prstGeom prst="rect">
            <a:avLst/>
          </a:prstGeom>
          <a:noFill/>
          <a:ln cap="flat" cmpd="sng" w="9525">
            <a:solidFill>
              <a:schemeClr val="lt1"/>
            </a:solidFill>
            <a:prstDash val="solid"/>
            <a:round/>
            <a:headEnd len="sm" w="sm" type="none"/>
            <a:tailEnd len="sm" w="sm" type="none"/>
          </a:ln>
        </p:spPr>
      </p:pic>
      <p:pic>
        <p:nvPicPr>
          <p:cNvPr id="907" name="Google Shape;907;p109"/>
          <p:cNvPicPr preferRelativeResize="0"/>
          <p:nvPr/>
        </p:nvPicPr>
        <p:blipFill rotWithShape="1">
          <a:blip r:embed="rId3">
            <a:alphaModFix/>
          </a:blip>
          <a:srcRect b="0" l="0" r="0" t="0"/>
          <a:stretch/>
        </p:blipFill>
        <p:spPr>
          <a:xfrm>
            <a:off x="10170166" y="5956642"/>
            <a:ext cx="1510018" cy="436228"/>
          </a:xfrm>
          <a:prstGeom prst="rect">
            <a:avLst/>
          </a:prstGeom>
          <a:noFill/>
          <a:ln cap="flat" cmpd="sng" w="9525">
            <a:solidFill>
              <a:schemeClr val="lt1"/>
            </a:solidFill>
            <a:prstDash val="solid"/>
            <a:round/>
            <a:headEnd len="sm" w="sm" type="none"/>
            <a:tailEnd len="sm" w="sm" type="none"/>
          </a:ln>
        </p:spPr>
      </p:pic>
      <p:sp>
        <p:nvSpPr>
          <p:cNvPr id="908" name="Google Shape;908;p109"/>
          <p:cNvSpPr/>
          <p:nvPr/>
        </p:nvSpPr>
        <p:spPr>
          <a:xfrm>
            <a:off x="4721222" y="1499223"/>
            <a:ext cx="4844303" cy="489364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rgbClr val="253D79"/>
                </a:solidFill>
                <a:latin typeface="Calibri"/>
                <a:ea typeface="Calibri"/>
                <a:cs typeface="Calibri"/>
                <a:sym typeface="Calibri"/>
              </a:rPr>
              <a:t>This form of representative government would </a:t>
            </a:r>
            <a:r>
              <a:rPr b="1" lang="en-US" sz="2400">
                <a:solidFill>
                  <a:srgbClr val="253D79"/>
                </a:solidFill>
                <a:latin typeface="Calibri"/>
                <a:ea typeface="Calibri"/>
                <a:cs typeface="Calibri"/>
                <a:sym typeface="Calibri"/>
              </a:rPr>
              <a:t>“refine and enlarge the public’s views, by passing them through the medium of a chosen body of citizens, whose wisdom may best discern the interest of their country, and whose patriotism and love of justice, would be least likely to sacrifice it to temporary or partial considerations.”</a:t>
            </a:r>
            <a:endParaRPr/>
          </a:p>
          <a:p>
            <a:pPr indent="0" lvl="0" marL="0" marR="0" rtl="0" algn="l">
              <a:spcBef>
                <a:spcPts val="0"/>
              </a:spcBef>
              <a:spcAft>
                <a:spcPts val="0"/>
              </a:spcAft>
              <a:buNone/>
            </a:pPr>
            <a:r>
              <a:t/>
            </a:r>
            <a:endParaRPr sz="2400">
              <a:solidFill>
                <a:srgbClr val="253D79"/>
              </a:solidFill>
              <a:latin typeface="Calibri"/>
              <a:ea typeface="Calibri"/>
              <a:cs typeface="Calibri"/>
              <a:sym typeface="Calibri"/>
            </a:endParaRPr>
          </a:p>
          <a:p>
            <a:pPr indent="0" lvl="0" marL="0" marR="0" rtl="0" algn="l">
              <a:spcBef>
                <a:spcPts val="0"/>
              </a:spcBef>
              <a:spcAft>
                <a:spcPts val="0"/>
              </a:spcAft>
              <a:buNone/>
            </a:pPr>
            <a:r>
              <a:rPr lang="en-US" sz="2400">
                <a:solidFill>
                  <a:srgbClr val="253D79"/>
                </a:solidFill>
                <a:latin typeface="Calibri"/>
                <a:ea typeface="Calibri"/>
                <a:cs typeface="Calibri"/>
                <a:sym typeface="Calibri"/>
              </a:rPr>
              <a:t>(Fed. 10, Madison)</a:t>
            </a:r>
            <a:endParaRPr/>
          </a:p>
        </p:txBody>
      </p:sp>
      <p:sp>
        <p:nvSpPr>
          <p:cNvPr id="909" name="Google Shape;909;p109"/>
          <p:cNvSpPr txBox="1"/>
          <p:nvPr/>
        </p:nvSpPr>
        <p:spPr>
          <a:xfrm>
            <a:off x="152400" y="341104"/>
            <a:ext cx="9105900" cy="792731"/>
          </a:xfrm>
          <a:prstGeom prst="rect">
            <a:avLst/>
          </a:prstGeom>
          <a:solidFill>
            <a:srgbClr val="253D79"/>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3600"/>
              <a:buFont typeface="Quattrocento Sans"/>
              <a:buNone/>
            </a:pPr>
            <a:r>
              <a:rPr b="1" i="1" lang="en-US" sz="3600" cap="none">
                <a:solidFill>
                  <a:schemeClr val="lt1"/>
                </a:solidFill>
                <a:latin typeface="Quattrocento Sans"/>
                <a:ea typeface="Quattrocento Sans"/>
                <a:cs typeface="Quattrocento Sans"/>
                <a:sym typeface="Quattrocento Sans"/>
              </a:rPr>
              <a:t>THE FEDERALIST PAPERS</a:t>
            </a:r>
            <a:endParaRPr/>
          </a:p>
        </p:txBody>
      </p:sp>
      <p:pic>
        <p:nvPicPr>
          <p:cNvPr descr="https://upload.wikimedia.org/wikipedia/commons/thumb/1/1d/James_Madison.jpg/800px-James_Madison.jpg" id="910" name="Google Shape;910;p109"/>
          <p:cNvPicPr preferRelativeResize="0"/>
          <p:nvPr/>
        </p:nvPicPr>
        <p:blipFill rotWithShape="1">
          <a:blip r:embed="rId5">
            <a:alphaModFix/>
          </a:blip>
          <a:srcRect b="0" l="0" r="0" t="0"/>
          <a:stretch/>
        </p:blipFill>
        <p:spPr>
          <a:xfrm>
            <a:off x="717242" y="1769651"/>
            <a:ext cx="3470027" cy="4337534"/>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pic>
        <p:nvPicPr>
          <p:cNvPr descr="The Articles of Confederation: America's First Constitution | Connecticut  History | a CTHumanities Project" id="404" name="Google Shape;404;p65"/>
          <p:cNvPicPr preferRelativeResize="0"/>
          <p:nvPr/>
        </p:nvPicPr>
        <p:blipFill rotWithShape="1">
          <a:blip r:embed="rId3">
            <a:alphaModFix/>
          </a:blip>
          <a:srcRect b="0" l="0" r="0" t="0"/>
          <a:stretch/>
        </p:blipFill>
        <p:spPr>
          <a:xfrm>
            <a:off x="143432" y="1711841"/>
            <a:ext cx="5889356" cy="4533825"/>
          </a:xfrm>
          <a:prstGeom prst="rect">
            <a:avLst/>
          </a:prstGeom>
          <a:noFill/>
          <a:ln>
            <a:noFill/>
          </a:ln>
          <a:effectLst>
            <a:outerShdw blurRad="292100" rotWithShape="0" algn="tl" dir="2700000" dist="139700">
              <a:srgbClr val="333333">
                <a:alpha val="64705"/>
              </a:srgbClr>
            </a:outerShdw>
          </a:effectLst>
        </p:spPr>
      </p:pic>
      <p:sp>
        <p:nvSpPr>
          <p:cNvPr id="405" name="Google Shape;405;p65"/>
          <p:cNvSpPr txBox="1"/>
          <p:nvPr/>
        </p:nvSpPr>
        <p:spPr>
          <a:xfrm>
            <a:off x="1577609" y="382719"/>
            <a:ext cx="6662989" cy="720288"/>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2800"/>
              <a:buFont typeface="Quattrocento Sans"/>
              <a:buNone/>
            </a:pPr>
            <a:r>
              <a:rPr b="1" lang="en-US" sz="2800" cap="none">
                <a:solidFill>
                  <a:schemeClr val="lt1"/>
                </a:solidFill>
                <a:latin typeface="Quattrocento Sans"/>
                <a:ea typeface="Quattrocento Sans"/>
                <a:cs typeface="Quattrocento Sans"/>
                <a:sym typeface="Quattrocento Sans"/>
              </a:rPr>
              <a:t>THE ARTICLES OF CONFEDERATION </a:t>
            </a:r>
            <a:endParaRPr/>
          </a:p>
        </p:txBody>
      </p:sp>
      <p:sp>
        <p:nvSpPr>
          <p:cNvPr id="406" name="Google Shape;406;p65"/>
          <p:cNvSpPr/>
          <p:nvPr/>
        </p:nvSpPr>
        <p:spPr>
          <a:xfrm>
            <a:off x="6391687" y="2890391"/>
            <a:ext cx="2712204" cy="107721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n-US" sz="3200">
                <a:solidFill>
                  <a:srgbClr val="252F66"/>
                </a:solidFill>
                <a:latin typeface="Calibri"/>
                <a:ea typeface="Calibri"/>
                <a:cs typeface="Calibri"/>
                <a:sym typeface="Calibri"/>
              </a:rPr>
              <a:t>“… league of friendship …” </a:t>
            </a:r>
            <a:endParaRPr/>
          </a:p>
        </p:txBody>
      </p:sp>
      <p:sp>
        <p:nvSpPr>
          <p:cNvPr id="407" name="Google Shape;407;p65"/>
          <p:cNvSpPr/>
          <p:nvPr/>
        </p:nvSpPr>
        <p:spPr>
          <a:xfrm>
            <a:off x="9658350" y="0"/>
            <a:ext cx="2533650" cy="6858000"/>
          </a:xfrm>
          <a:prstGeom prst="rect">
            <a:avLst/>
          </a:prstGeom>
          <a:solidFill>
            <a:srgbClr val="253D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08" name="Google Shape;408;p65"/>
          <p:cNvSpPr/>
          <p:nvPr/>
        </p:nvSpPr>
        <p:spPr>
          <a:xfrm>
            <a:off x="9658350" y="1"/>
            <a:ext cx="2533650" cy="6857999"/>
          </a:xfrm>
          <a:prstGeom prst="rect">
            <a:avLst/>
          </a:prstGeom>
          <a:solidFill>
            <a:srgbClr val="253E79"/>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Principles of the American Constitution: </a:t>
            </a:r>
            <a:endParaRPr/>
          </a:p>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1776-1787 </a:t>
            </a:r>
            <a:endParaRPr b="0" i="0" sz="1800" u="none" cap="none" strike="noStrike">
              <a:solidFill>
                <a:srgbClr val="FFFFFF"/>
              </a:solidFill>
              <a:latin typeface="Quattrocento Sans"/>
              <a:ea typeface="Quattrocento Sans"/>
              <a:cs typeface="Quattrocento Sans"/>
              <a:sym typeface="Quattrocento Sans"/>
            </a:endParaRPr>
          </a:p>
        </p:txBody>
      </p:sp>
      <p:pic>
        <p:nvPicPr>
          <p:cNvPr id="409" name="Google Shape;409;p65"/>
          <p:cNvPicPr preferRelativeResize="0"/>
          <p:nvPr/>
        </p:nvPicPr>
        <p:blipFill rotWithShape="1">
          <a:blip r:embed="rId4">
            <a:alphaModFix/>
          </a:blip>
          <a:srcRect b="0" l="0" r="0" t="0"/>
          <a:stretch/>
        </p:blipFill>
        <p:spPr>
          <a:xfrm>
            <a:off x="10170166" y="5956642"/>
            <a:ext cx="1510018" cy="436228"/>
          </a:xfrm>
          <a:prstGeom prst="rect">
            <a:avLst/>
          </a:prstGeom>
          <a:noFill/>
          <a:ln cap="flat" cmpd="sng" w="9525">
            <a:solidFill>
              <a:schemeClr val="lt1"/>
            </a:solidFill>
            <a:prstDash val="solid"/>
            <a:round/>
            <a:headEnd len="sm" w="sm" type="none"/>
            <a:tailEnd len="sm" w="sm" type="none"/>
          </a:ln>
        </p:spPr>
      </p:pic>
      <p:pic>
        <p:nvPicPr>
          <p:cNvPr id="410" name="Google Shape;410;p65"/>
          <p:cNvPicPr preferRelativeResize="0"/>
          <p:nvPr/>
        </p:nvPicPr>
        <p:blipFill rotWithShape="1">
          <a:blip r:embed="rId5">
            <a:alphaModFix/>
          </a:blip>
          <a:srcRect b="0" l="0" r="0" t="0"/>
          <a:stretch/>
        </p:blipFill>
        <p:spPr>
          <a:xfrm>
            <a:off x="9844000" y="604218"/>
            <a:ext cx="2195600" cy="1463733"/>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66"/>
          <p:cNvSpPr txBox="1"/>
          <p:nvPr/>
        </p:nvSpPr>
        <p:spPr>
          <a:xfrm>
            <a:off x="1577609" y="382719"/>
            <a:ext cx="6662989" cy="720288"/>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2800"/>
              <a:buFont typeface="Quattrocento Sans"/>
              <a:buNone/>
            </a:pPr>
            <a:r>
              <a:rPr b="1" lang="en-US" sz="2800" cap="none">
                <a:solidFill>
                  <a:schemeClr val="lt1"/>
                </a:solidFill>
                <a:latin typeface="Quattrocento Sans"/>
                <a:ea typeface="Quattrocento Sans"/>
                <a:cs typeface="Quattrocento Sans"/>
                <a:sym typeface="Quattrocento Sans"/>
              </a:rPr>
              <a:t>THE ARTICLES OF CONFEDERATION </a:t>
            </a:r>
            <a:endParaRPr/>
          </a:p>
        </p:txBody>
      </p:sp>
      <p:sp>
        <p:nvSpPr>
          <p:cNvPr id="416" name="Google Shape;416;p66"/>
          <p:cNvSpPr/>
          <p:nvPr/>
        </p:nvSpPr>
        <p:spPr>
          <a:xfrm>
            <a:off x="425711" y="1351508"/>
            <a:ext cx="8246533" cy="440120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rgbClr val="252F66"/>
                </a:solidFill>
                <a:latin typeface="Calibri"/>
                <a:ea typeface="Calibri"/>
                <a:cs typeface="Calibri"/>
                <a:sym typeface="Calibri"/>
              </a:rPr>
              <a:t>About the Articles: </a:t>
            </a:r>
            <a:endParaRPr/>
          </a:p>
          <a:p>
            <a:pPr indent="0" lvl="0" marL="0" marR="0" rtl="0" algn="l">
              <a:spcBef>
                <a:spcPts val="0"/>
              </a:spcBef>
              <a:spcAft>
                <a:spcPts val="0"/>
              </a:spcAft>
              <a:buNone/>
            </a:pPr>
            <a:r>
              <a:t/>
            </a:r>
            <a:endParaRPr sz="2800">
              <a:solidFill>
                <a:srgbClr val="252F66"/>
              </a:solidFill>
              <a:latin typeface="Calibri"/>
              <a:ea typeface="Calibri"/>
              <a:cs typeface="Calibri"/>
              <a:sym typeface="Calibri"/>
            </a:endParaRPr>
          </a:p>
          <a:p>
            <a:pPr indent="-285750" lvl="0" marL="285750" marR="0" rtl="0" algn="l">
              <a:spcBef>
                <a:spcPts val="0"/>
              </a:spcBef>
              <a:spcAft>
                <a:spcPts val="0"/>
              </a:spcAft>
              <a:buClr>
                <a:srgbClr val="252F66"/>
              </a:buClr>
              <a:buSzPts val="2800"/>
              <a:buFont typeface="Arial"/>
              <a:buChar char="•"/>
            </a:pPr>
            <a:r>
              <a:rPr lang="en-US" sz="2800">
                <a:solidFill>
                  <a:srgbClr val="252F66"/>
                </a:solidFill>
                <a:latin typeface="Calibri"/>
                <a:ea typeface="Calibri"/>
                <a:cs typeface="Calibri"/>
                <a:sym typeface="Calibri"/>
              </a:rPr>
              <a:t>The Articles created a national government centered on the legislative branch, which was comprised of a single house.</a:t>
            </a:r>
            <a:endParaRPr/>
          </a:p>
          <a:p>
            <a:pPr indent="-285750" lvl="0" marL="285750" marR="0" rtl="0" algn="l">
              <a:spcBef>
                <a:spcPts val="0"/>
              </a:spcBef>
              <a:spcAft>
                <a:spcPts val="0"/>
              </a:spcAft>
              <a:buClr>
                <a:srgbClr val="252F66"/>
              </a:buClr>
              <a:buSzPts val="2800"/>
              <a:buFont typeface="Arial"/>
              <a:buChar char="•"/>
            </a:pPr>
            <a:r>
              <a:rPr lang="en-US" sz="2800">
                <a:solidFill>
                  <a:srgbClr val="252F66"/>
                </a:solidFill>
                <a:latin typeface="Calibri"/>
                <a:ea typeface="Calibri"/>
                <a:cs typeface="Calibri"/>
                <a:sym typeface="Calibri"/>
              </a:rPr>
              <a:t>There was no separate House and Senate.</a:t>
            </a:r>
            <a:endParaRPr/>
          </a:p>
          <a:p>
            <a:pPr indent="-285750" lvl="0" marL="285750" marR="0" rtl="0" algn="l">
              <a:spcBef>
                <a:spcPts val="0"/>
              </a:spcBef>
              <a:spcAft>
                <a:spcPts val="0"/>
              </a:spcAft>
              <a:buClr>
                <a:srgbClr val="252F66"/>
              </a:buClr>
              <a:buSzPts val="2800"/>
              <a:buFont typeface="Arial"/>
              <a:buChar char="•"/>
            </a:pPr>
            <a:r>
              <a:rPr lang="en-US" sz="2800">
                <a:solidFill>
                  <a:srgbClr val="252F66"/>
                </a:solidFill>
                <a:latin typeface="Calibri"/>
                <a:ea typeface="Calibri"/>
                <a:cs typeface="Calibri"/>
                <a:sym typeface="Calibri"/>
              </a:rPr>
              <a:t>There was no separate executive branch or judicial branch.</a:t>
            </a:r>
            <a:endParaRPr/>
          </a:p>
          <a:p>
            <a:pPr indent="-285750" lvl="0" marL="285750" marR="0" rtl="0" algn="l">
              <a:spcBef>
                <a:spcPts val="0"/>
              </a:spcBef>
              <a:spcAft>
                <a:spcPts val="0"/>
              </a:spcAft>
              <a:buClr>
                <a:srgbClr val="252F66"/>
              </a:buClr>
              <a:buSzPts val="2800"/>
              <a:buFont typeface="Arial"/>
              <a:buChar char="•"/>
            </a:pPr>
            <a:r>
              <a:rPr lang="en-US" sz="2800">
                <a:solidFill>
                  <a:srgbClr val="252F66"/>
                </a:solidFill>
                <a:latin typeface="Calibri"/>
                <a:ea typeface="Calibri"/>
                <a:cs typeface="Calibri"/>
                <a:sym typeface="Calibri"/>
              </a:rPr>
              <a:t>And the delegates voted by state—with each state receiving one vote, regardless of its size.</a:t>
            </a:r>
            <a:endParaRPr/>
          </a:p>
        </p:txBody>
      </p:sp>
      <p:sp>
        <p:nvSpPr>
          <p:cNvPr id="417" name="Google Shape;417;p66"/>
          <p:cNvSpPr/>
          <p:nvPr/>
        </p:nvSpPr>
        <p:spPr>
          <a:xfrm>
            <a:off x="9658350" y="0"/>
            <a:ext cx="2533650" cy="6858000"/>
          </a:xfrm>
          <a:prstGeom prst="rect">
            <a:avLst/>
          </a:prstGeom>
          <a:solidFill>
            <a:srgbClr val="253D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18" name="Google Shape;418;p66"/>
          <p:cNvSpPr/>
          <p:nvPr/>
        </p:nvSpPr>
        <p:spPr>
          <a:xfrm>
            <a:off x="9658350" y="1"/>
            <a:ext cx="2533650" cy="6857999"/>
          </a:xfrm>
          <a:prstGeom prst="rect">
            <a:avLst/>
          </a:prstGeom>
          <a:solidFill>
            <a:srgbClr val="253E79"/>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Principles of the American Constitution: </a:t>
            </a:r>
            <a:endParaRPr/>
          </a:p>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1776-1787 </a:t>
            </a:r>
            <a:endParaRPr b="0" i="0" sz="1800" u="none" cap="none" strike="noStrike">
              <a:solidFill>
                <a:srgbClr val="FFFFFF"/>
              </a:solidFill>
              <a:latin typeface="Quattrocento Sans"/>
              <a:ea typeface="Quattrocento Sans"/>
              <a:cs typeface="Quattrocento Sans"/>
              <a:sym typeface="Quattrocento Sans"/>
            </a:endParaRPr>
          </a:p>
        </p:txBody>
      </p:sp>
      <p:pic>
        <p:nvPicPr>
          <p:cNvPr id="419" name="Google Shape;419;p66"/>
          <p:cNvPicPr preferRelativeResize="0"/>
          <p:nvPr/>
        </p:nvPicPr>
        <p:blipFill rotWithShape="1">
          <a:blip r:embed="rId3">
            <a:alphaModFix/>
          </a:blip>
          <a:srcRect b="0" l="0" r="0" t="0"/>
          <a:stretch/>
        </p:blipFill>
        <p:spPr>
          <a:xfrm>
            <a:off x="10170166" y="5956642"/>
            <a:ext cx="1510018" cy="436228"/>
          </a:xfrm>
          <a:prstGeom prst="rect">
            <a:avLst/>
          </a:prstGeom>
          <a:noFill/>
          <a:ln cap="flat" cmpd="sng" w="9525">
            <a:solidFill>
              <a:schemeClr val="lt1"/>
            </a:solidFill>
            <a:prstDash val="solid"/>
            <a:round/>
            <a:headEnd len="sm" w="sm" type="none"/>
            <a:tailEnd len="sm" w="sm" type="none"/>
          </a:ln>
        </p:spPr>
      </p:pic>
      <p:pic>
        <p:nvPicPr>
          <p:cNvPr id="420" name="Google Shape;420;p66"/>
          <p:cNvPicPr preferRelativeResize="0"/>
          <p:nvPr/>
        </p:nvPicPr>
        <p:blipFill rotWithShape="1">
          <a:blip r:embed="rId4">
            <a:alphaModFix/>
          </a:blip>
          <a:srcRect b="0" l="0" r="0" t="0"/>
          <a:stretch/>
        </p:blipFill>
        <p:spPr>
          <a:xfrm>
            <a:off x="9844000" y="604218"/>
            <a:ext cx="2195600" cy="1463733"/>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67"/>
          <p:cNvSpPr txBox="1"/>
          <p:nvPr/>
        </p:nvSpPr>
        <p:spPr>
          <a:xfrm>
            <a:off x="1577609" y="382719"/>
            <a:ext cx="6662989" cy="720288"/>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2800"/>
              <a:buFont typeface="Quattrocento Sans"/>
              <a:buNone/>
            </a:pPr>
            <a:r>
              <a:rPr b="1" lang="en-US" sz="2800" cap="none">
                <a:solidFill>
                  <a:schemeClr val="lt1"/>
                </a:solidFill>
                <a:latin typeface="Quattrocento Sans"/>
                <a:ea typeface="Quattrocento Sans"/>
                <a:cs typeface="Quattrocento Sans"/>
                <a:sym typeface="Quattrocento Sans"/>
              </a:rPr>
              <a:t>THE ARTICLES OF CONFEDERATION </a:t>
            </a:r>
            <a:endParaRPr/>
          </a:p>
        </p:txBody>
      </p:sp>
      <p:sp>
        <p:nvSpPr>
          <p:cNvPr id="426" name="Google Shape;426;p67"/>
          <p:cNvSpPr/>
          <p:nvPr/>
        </p:nvSpPr>
        <p:spPr>
          <a:xfrm>
            <a:off x="425711" y="1351508"/>
            <a:ext cx="8481222" cy="477053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rgbClr val="252F66"/>
                </a:solidFill>
                <a:latin typeface="Calibri"/>
                <a:ea typeface="Calibri"/>
                <a:cs typeface="Calibri"/>
                <a:sym typeface="Calibri"/>
              </a:rPr>
              <a:t>The powers of the national government were limited:</a:t>
            </a:r>
            <a:endParaRPr/>
          </a:p>
          <a:p>
            <a:pPr indent="0" lvl="0" marL="0" marR="0" rtl="0" algn="l">
              <a:spcBef>
                <a:spcPts val="0"/>
              </a:spcBef>
              <a:spcAft>
                <a:spcPts val="0"/>
              </a:spcAft>
              <a:buNone/>
            </a:pPr>
            <a:r>
              <a:t/>
            </a:r>
            <a:endParaRPr sz="2800">
              <a:solidFill>
                <a:srgbClr val="252F66"/>
              </a:solidFill>
              <a:latin typeface="Calibri"/>
              <a:ea typeface="Calibri"/>
              <a:cs typeface="Calibri"/>
              <a:sym typeface="Calibri"/>
            </a:endParaRPr>
          </a:p>
          <a:p>
            <a:pPr indent="-342900" lvl="0" marL="342900" marR="0" rtl="0" algn="l">
              <a:spcBef>
                <a:spcPts val="0"/>
              </a:spcBef>
              <a:spcAft>
                <a:spcPts val="0"/>
              </a:spcAft>
              <a:buClr>
                <a:srgbClr val="252F66"/>
              </a:buClr>
              <a:buSzPts val="2800"/>
              <a:buFont typeface="Arial"/>
              <a:buChar char="•"/>
            </a:pPr>
            <a:r>
              <a:rPr lang="en-US" sz="2800">
                <a:solidFill>
                  <a:srgbClr val="252F66"/>
                </a:solidFill>
                <a:latin typeface="Calibri"/>
                <a:ea typeface="Calibri"/>
                <a:cs typeface="Calibri"/>
                <a:sym typeface="Calibri"/>
              </a:rPr>
              <a:t>The national government didn’t have the power to tax or to regulate commerce between the states. It couldn’t force states to provide troops or send the government money.</a:t>
            </a:r>
            <a:endParaRPr/>
          </a:p>
          <a:p>
            <a:pPr indent="-342900" lvl="0" marL="342900" marR="0" rtl="0" algn="l">
              <a:spcBef>
                <a:spcPts val="0"/>
              </a:spcBef>
              <a:spcAft>
                <a:spcPts val="0"/>
              </a:spcAft>
              <a:buClr>
                <a:srgbClr val="252F66"/>
              </a:buClr>
              <a:buSzPts val="2800"/>
              <a:buFont typeface="Arial"/>
              <a:buChar char="•"/>
            </a:pPr>
            <a:r>
              <a:rPr lang="en-US" sz="2800">
                <a:solidFill>
                  <a:srgbClr val="252F66"/>
                </a:solidFill>
                <a:latin typeface="Calibri"/>
                <a:ea typeface="Calibri"/>
                <a:cs typeface="Calibri"/>
                <a:sym typeface="Calibri"/>
              </a:rPr>
              <a:t>Any proposed amendment to the Articles required unanimous approval from all thirteen states.  </a:t>
            </a:r>
            <a:endParaRPr/>
          </a:p>
          <a:p>
            <a:pPr indent="-342900" lvl="0" marL="342900" marR="0" rtl="0" algn="l">
              <a:spcBef>
                <a:spcPts val="0"/>
              </a:spcBef>
              <a:spcAft>
                <a:spcPts val="0"/>
              </a:spcAft>
              <a:buClr>
                <a:srgbClr val="252F66"/>
              </a:buClr>
              <a:buSzPts val="2800"/>
              <a:buFont typeface="Arial"/>
              <a:buChar char="•"/>
            </a:pPr>
            <a:r>
              <a:rPr lang="en-US" sz="2800">
                <a:solidFill>
                  <a:srgbClr val="252F66"/>
                </a:solidFill>
                <a:latin typeface="Calibri"/>
                <a:ea typeface="Calibri"/>
                <a:cs typeface="Calibri"/>
                <a:sym typeface="Calibri"/>
              </a:rPr>
              <a:t>Congress couldn’t exercise the powers that it did have without support from nine of the thirteen states.  </a:t>
            </a:r>
            <a:endParaRPr/>
          </a:p>
          <a:p>
            <a:pPr indent="0" lvl="0" marL="0" marR="0" rtl="0" algn="l">
              <a:spcBef>
                <a:spcPts val="0"/>
              </a:spcBef>
              <a:spcAft>
                <a:spcPts val="0"/>
              </a:spcAft>
              <a:buNone/>
            </a:pPr>
            <a:r>
              <a:t/>
            </a:r>
            <a:endParaRPr sz="2400">
              <a:solidFill>
                <a:srgbClr val="252F66"/>
              </a:solidFill>
              <a:latin typeface="Calibri"/>
              <a:ea typeface="Calibri"/>
              <a:cs typeface="Calibri"/>
              <a:sym typeface="Calibri"/>
            </a:endParaRPr>
          </a:p>
        </p:txBody>
      </p:sp>
      <p:sp>
        <p:nvSpPr>
          <p:cNvPr id="427" name="Google Shape;427;p67"/>
          <p:cNvSpPr/>
          <p:nvPr/>
        </p:nvSpPr>
        <p:spPr>
          <a:xfrm>
            <a:off x="9658350" y="0"/>
            <a:ext cx="2533650" cy="6858000"/>
          </a:xfrm>
          <a:prstGeom prst="rect">
            <a:avLst/>
          </a:prstGeom>
          <a:solidFill>
            <a:srgbClr val="253D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28" name="Google Shape;428;p67"/>
          <p:cNvSpPr/>
          <p:nvPr/>
        </p:nvSpPr>
        <p:spPr>
          <a:xfrm>
            <a:off x="9658350" y="1"/>
            <a:ext cx="2533650" cy="6857999"/>
          </a:xfrm>
          <a:prstGeom prst="rect">
            <a:avLst/>
          </a:prstGeom>
          <a:solidFill>
            <a:srgbClr val="253E79"/>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Principles of the American Constitution: </a:t>
            </a:r>
            <a:endParaRPr/>
          </a:p>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1776-1787 </a:t>
            </a:r>
            <a:endParaRPr b="0" i="0" sz="1800" u="none" cap="none" strike="noStrike">
              <a:solidFill>
                <a:srgbClr val="FFFFFF"/>
              </a:solidFill>
              <a:latin typeface="Quattrocento Sans"/>
              <a:ea typeface="Quattrocento Sans"/>
              <a:cs typeface="Quattrocento Sans"/>
              <a:sym typeface="Quattrocento Sans"/>
            </a:endParaRPr>
          </a:p>
        </p:txBody>
      </p:sp>
      <p:pic>
        <p:nvPicPr>
          <p:cNvPr id="429" name="Google Shape;429;p67"/>
          <p:cNvPicPr preferRelativeResize="0"/>
          <p:nvPr/>
        </p:nvPicPr>
        <p:blipFill rotWithShape="1">
          <a:blip r:embed="rId3">
            <a:alphaModFix/>
          </a:blip>
          <a:srcRect b="0" l="0" r="0" t="0"/>
          <a:stretch/>
        </p:blipFill>
        <p:spPr>
          <a:xfrm>
            <a:off x="10170166" y="5956642"/>
            <a:ext cx="1510018" cy="436228"/>
          </a:xfrm>
          <a:prstGeom prst="rect">
            <a:avLst/>
          </a:prstGeom>
          <a:noFill/>
          <a:ln cap="flat" cmpd="sng" w="9525">
            <a:solidFill>
              <a:schemeClr val="lt1"/>
            </a:solidFill>
            <a:prstDash val="solid"/>
            <a:round/>
            <a:headEnd len="sm" w="sm" type="none"/>
            <a:tailEnd len="sm" w="sm" type="none"/>
          </a:ln>
        </p:spPr>
      </p:pic>
      <p:pic>
        <p:nvPicPr>
          <p:cNvPr id="430" name="Google Shape;430;p67"/>
          <p:cNvPicPr preferRelativeResize="0"/>
          <p:nvPr/>
        </p:nvPicPr>
        <p:blipFill rotWithShape="1">
          <a:blip r:embed="rId4">
            <a:alphaModFix/>
          </a:blip>
          <a:srcRect b="0" l="0" r="0" t="0"/>
          <a:stretch/>
        </p:blipFill>
        <p:spPr>
          <a:xfrm>
            <a:off x="9844000" y="604218"/>
            <a:ext cx="2195600" cy="1463733"/>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68"/>
          <p:cNvSpPr txBox="1"/>
          <p:nvPr/>
        </p:nvSpPr>
        <p:spPr>
          <a:xfrm>
            <a:off x="1577609" y="382719"/>
            <a:ext cx="6662989" cy="720288"/>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2800"/>
              <a:buFont typeface="Quattrocento Sans"/>
              <a:buNone/>
            </a:pPr>
            <a:r>
              <a:rPr b="1" lang="en-US" sz="2800" cap="none">
                <a:solidFill>
                  <a:schemeClr val="lt1"/>
                </a:solidFill>
                <a:latin typeface="Quattrocento Sans"/>
                <a:ea typeface="Quattrocento Sans"/>
                <a:cs typeface="Quattrocento Sans"/>
                <a:sym typeface="Quattrocento Sans"/>
              </a:rPr>
              <a:t>THE ARTICLES OF CONFEDERATION </a:t>
            </a:r>
            <a:endParaRPr/>
          </a:p>
        </p:txBody>
      </p:sp>
      <p:sp>
        <p:nvSpPr>
          <p:cNvPr id="436" name="Google Shape;436;p68"/>
          <p:cNvSpPr/>
          <p:nvPr/>
        </p:nvSpPr>
        <p:spPr>
          <a:xfrm>
            <a:off x="425711" y="1351508"/>
            <a:ext cx="8678180" cy="526297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rgbClr val="252F66"/>
                </a:solidFill>
                <a:latin typeface="Calibri"/>
                <a:ea typeface="Calibri"/>
                <a:cs typeface="Calibri"/>
                <a:sym typeface="Calibri"/>
              </a:rPr>
              <a:t>These limits created several problems:</a:t>
            </a:r>
            <a:endParaRPr/>
          </a:p>
          <a:p>
            <a:pPr indent="0" lvl="0" marL="0" marR="0" rtl="0" algn="l">
              <a:spcBef>
                <a:spcPts val="0"/>
              </a:spcBef>
              <a:spcAft>
                <a:spcPts val="0"/>
              </a:spcAft>
              <a:buNone/>
            </a:pPr>
            <a:r>
              <a:t/>
            </a:r>
            <a:endParaRPr sz="2800">
              <a:solidFill>
                <a:srgbClr val="252F66"/>
              </a:solidFill>
              <a:latin typeface="Calibri"/>
              <a:ea typeface="Calibri"/>
              <a:cs typeface="Calibri"/>
              <a:sym typeface="Calibri"/>
            </a:endParaRPr>
          </a:p>
          <a:p>
            <a:pPr indent="-342900" lvl="0" marL="342900" marR="0" rtl="0" algn="l">
              <a:spcBef>
                <a:spcPts val="0"/>
              </a:spcBef>
              <a:spcAft>
                <a:spcPts val="0"/>
              </a:spcAft>
              <a:buClr>
                <a:srgbClr val="252F66"/>
              </a:buClr>
              <a:buSzPts val="2800"/>
              <a:buFont typeface="Arial"/>
              <a:buChar char="•"/>
            </a:pPr>
            <a:r>
              <a:rPr lang="en-US" sz="2800">
                <a:solidFill>
                  <a:srgbClr val="252F66"/>
                </a:solidFill>
                <a:latin typeface="Calibri"/>
                <a:ea typeface="Calibri"/>
                <a:cs typeface="Calibri"/>
                <a:sym typeface="Calibri"/>
              </a:rPr>
              <a:t>Without the power to tax, Congress struggled to fund that government and to pay its soldiers.  It depended on </a:t>
            </a:r>
            <a:r>
              <a:rPr i="1" lang="en-US" sz="2800">
                <a:solidFill>
                  <a:srgbClr val="252F66"/>
                </a:solidFill>
                <a:latin typeface="Calibri"/>
                <a:ea typeface="Calibri"/>
                <a:cs typeface="Calibri"/>
                <a:sym typeface="Calibri"/>
              </a:rPr>
              <a:t>voluntary</a:t>
            </a:r>
            <a:r>
              <a:rPr lang="en-US" sz="2800">
                <a:solidFill>
                  <a:srgbClr val="252F66"/>
                </a:solidFill>
                <a:latin typeface="Calibri"/>
                <a:ea typeface="Calibri"/>
                <a:cs typeface="Calibri"/>
                <a:sym typeface="Calibri"/>
              </a:rPr>
              <a:t> contributions from state governments and many states refused to pay their share. </a:t>
            </a:r>
            <a:endParaRPr/>
          </a:p>
          <a:p>
            <a:pPr indent="-342900" lvl="0" marL="342900" marR="0" rtl="0" algn="l">
              <a:spcBef>
                <a:spcPts val="0"/>
              </a:spcBef>
              <a:spcAft>
                <a:spcPts val="0"/>
              </a:spcAft>
              <a:buClr>
                <a:srgbClr val="252F66"/>
              </a:buClr>
              <a:buSzPts val="2800"/>
              <a:buFont typeface="Arial"/>
              <a:buChar char="•"/>
            </a:pPr>
            <a:r>
              <a:rPr lang="en-US" sz="2800">
                <a:solidFill>
                  <a:srgbClr val="252F66"/>
                </a:solidFill>
                <a:latin typeface="Calibri"/>
                <a:ea typeface="Calibri"/>
                <a:cs typeface="Calibri"/>
                <a:sym typeface="Calibri"/>
              </a:rPr>
              <a:t>The national government struggled to defend the frontier. </a:t>
            </a:r>
            <a:endParaRPr/>
          </a:p>
          <a:p>
            <a:pPr indent="-342900" lvl="0" marL="342900" marR="0" rtl="0" algn="l">
              <a:spcBef>
                <a:spcPts val="0"/>
              </a:spcBef>
              <a:spcAft>
                <a:spcPts val="0"/>
              </a:spcAft>
              <a:buClr>
                <a:srgbClr val="252F66"/>
              </a:buClr>
              <a:buSzPts val="2800"/>
              <a:buFont typeface="Arial"/>
              <a:buChar char="•"/>
            </a:pPr>
            <a:r>
              <a:rPr lang="en-US" sz="2800">
                <a:solidFill>
                  <a:srgbClr val="252F66"/>
                </a:solidFill>
                <a:latin typeface="Calibri"/>
                <a:ea typeface="Calibri"/>
                <a:cs typeface="Calibri"/>
                <a:sym typeface="Calibri"/>
              </a:rPr>
              <a:t>Many states raised trade barriers against one another—imposing taxes on one another’s goods, spurring unhealthy competition between the states, and harming the new nation’s economy. </a:t>
            </a:r>
            <a:endParaRPr sz="2400">
              <a:solidFill>
                <a:srgbClr val="252F66"/>
              </a:solidFill>
              <a:latin typeface="Calibri"/>
              <a:ea typeface="Calibri"/>
              <a:cs typeface="Calibri"/>
              <a:sym typeface="Calibri"/>
            </a:endParaRPr>
          </a:p>
        </p:txBody>
      </p:sp>
      <p:sp>
        <p:nvSpPr>
          <p:cNvPr id="437" name="Google Shape;437;p68"/>
          <p:cNvSpPr/>
          <p:nvPr/>
        </p:nvSpPr>
        <p:spPr>
          <a:xfrm>
            <a:off x="9658350" y="0"/>
            <a:ext cx="2533650" cy="6858000"/>
          </a:xfrm>
          <a:prstGeom prst="rect">
            <a:avLst/>
          </a:prstGeom>
          <a:solidFill>
            <a:srgbClr val="253D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38" name="Google Shape;438;p68"/>
          <p:cNvSpPr/>
          <p:nvPr/>
        </p:nvSpPr>
        <p:spPr>
          <a:xfrm>
            <a:off x="9658350" y="1"/>
            <a:ext cx="2533650" cy="6857999"/>
          </a:xfrm>
          <a:prstGeom prst="rect">
            <a:avLst/>
          </a:prstGeom>
          <a:solidFill>
            <a:srgbClr val="253E79"/>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Principles of the American Constitution: </a:t>
            </a:r>
            <a:endParaRPr/>
          </a:p>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1776-1787 </a:t>
            </a:r>
            <a:endParaRPr b="0" i="0" sz="1800" u="none" cap="none" strike="noStrike">
              <a:solidFill>
                <a:srgbClr val="FFFFFF"/>
              </a:solidFill>
              <a:latin typeface="Quattrocento Sans"/>
              <a:ea typeface="Quattrocento Sans"/>
              <a:cs typeface="Quattrocento Sans"/>
              <a:sym typeface="Quattrocento Sans"/>
            </a:endParaRPr>
          </a:p>
        </p:txBody>
      </p:sp>
      <p:pic>
        <p:nvPicPr>
          <p:cNvPr id="439" name="Google Shape;439;p68"/>
          <p:cNvPicPr preferRelativeResize="0"/>
          <p:nvPr/>
        </p:nvPicPr>
        <p:blipFill rotWithShape="1">
          <a:blip r:embed="rId3">
            <a:alphaModFix/>
          </a:blip>
          <a:srcRect b="0" l="0" r="0" t="0"/>
          <a:stretch/>
        </p:blipFill>
        <p:spPr>
          <a:xfrm>
            <a:off x="10170166" y="5956642"/>
            <a:ext cx="1510018" cy="436228"/>
          </a:xfrm>
          <a:prstGeom prst="rect">
            <a:avLst/>
          </a:prstGeom>
          <a:noFill/>
          <a:ln cap="flat" cmpd="sng" w="9525">
            <a:solidFill>
              <a:schemeClr val="lt1"/>
            </a:solidFill>
            <a:prstDash val="solid"/>
            <a:round/>
            <a:headEnd len="sm" w="sm" type="none"/>
            <a:tailEnd len="sm" w="sm" type="none"/>
          </a:ln>
        </p:spPr>
      </p:pic>
      <p:pic>
        <p:nvPicPr>
          <p:cNvPr id="440" name="Google Shape;440;p68"/>
          <p:cNvPicPr preferRelativeResize="0"/>
          <p:nvPr/>
        </p:nvPicPr>
        <p:blipFill rotWithShape="1">
          <a:blip r:embed="rId4">
            <a:alphaModFix/>
          </a:blip>
          <a:srcRect b="0" l="0" r="0" t="0"/>
          <a:stretch/>
        </p:blipFill>
        <p:spPr>
          <a:xfrm>
            <a:off x="9844000" y="604218"/>
            <a:ext cx="2195600" cy="1463733"/>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pic>
        <p:nvPicPr>
          <p:cNvPr descr="US History Articles of Confederation Map 1787" id="445" name="Google Shape;445;p69"/>
          <p:cNvPicPr preferRelativeResize="0"/>
          <p:nvPr/>
        </p:nvPicPr>
        <p:blipFill rotWithShape="1">
          <a:blip r:embed="rId3">
            <a:alphaModFix/>
          </a:blip>
          <a:srcRect b="0" l="0" r="0" t="0"/>
          <a:stretch/>
        </p:blipFill>
        <p:spPr>
          <a:xfrm>
            <a:off x="502742" y="1486580"/>
            <a:ext cx="4093183" cy="5093445"/>
          </a:xfrm>
          <a:prstGeom prst="rect">
            <a:avLst/>
          </a:prstGeom>
          <a:noFill/>
          <a:ln>
            <a:noFill/>
          </a:ln>
          <a:effectLst>
            <a:outerShdw blurRad="292100" rotWithShape="0" algn="tl" dir="2700000" dist="139700">
              <a:srgbClr val="333333">
                <a:alpha val="64705"/>
              </a:srgbClr>
            </a:outerShdw>
          </a:effectLst>
        </p:spPr>
      </p:pic>
      <p:sp>
        <p:nvSpPr>
          <p:cNvPr id="446" name="Google Shape;446;p69"/>
          <p:cNvSpPr txBox="1"/>
          <p:nvPr/>
        </p:nvSpPr>
        <p:spPr>
          <a:xfrm>
            <a:off x="965201" y="342154"/>
            <a:ext cx="7019126" cy="826245"/>
          </a:xfrm>
          <a:prstGeom prst="rect">
            <a:avLst/>
          </a:prstGeom>
          <a:solidFill>
            <a:srgbClr val="252F66"/>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2800"/>
              <a:buFont typeface="Quattrocento Sans"/>
              <a:buNone/>
            </a:pPr>
            <a:r>
              <a:rPr b="1" lang="en-US" sz="2800" cap="none">
                <a:solidFill>
                  <a:schemeClr val="lt1"/>
                </a:solidFill>
                <a:latin typeface="Quattrocento Sans"/>
                <a:ea typeface="Quattrocento Sans"/>
                <a:cs typeface="Quattrocento Sans"/>
                <a:sym typeface="Quattrocento Sans"/>
              </a:rPr>
              <a:t>13 STATE GOVERNMENTS</a:t>
            </a:r>
            <a:endParaRPr/>
          </a:p>
        </p:txBody>
      </p:sp>
      <p:sp>
        <p:nvSpPr>
          <p:cNvPr id="447" name="Google Shape;447;p69"/>
          <p:cNvSpPr/>
          <p:nvPr/>
        </p:nvSpPr>
        <p:spPr>
          <a:xfrm>
            <a:off x="4895399" y="1486580"/>
            <a:ext cx="4463476" cy="452431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rgbClr val="253D79"/>
                </a:solidFill>
                <a:latin typeface="Calibri"/>
                <a:ea typeface="Calibri"/>
                <a:cs typeface="Calibri"/>
                <a:sym typeface="Calibri"/>
              </a:rPr>
              <a:t>In 1776 the American colonies set up </a:t>
            </a:r>
            <a:r>
              <a:rPr b="1" lang="en-US" sz="2400">
                <a:solidFill>
                  <a:srgbClr val="253D79"/>
                </a:solidFill>
                <a:latin typeface="Calibri"/>
                <a:ea typeface="Calibri"/>
                <a:cs typeface="Calibri"/>
                <a:sym typeface="Calibri"/>
              </a:rPr>
              <a:t>state constitutions</a:t>
            </a:r>
            <a:r>
              <a:rPr lang="en-US" sz="2400">
                <a:solidFill>
                  <a:srgbClr val="253D79"/>
                </a:solidFill>
                <a:latin typeface="Calibri"/>
                <a:ea typeface="Calibri"/>
                <a:cs typeface="Calibri"/>
                <a:sym typeface="Calibri"/>
              </a:rPr>
              <a:t>. This was a constitutional revolution in itself—a decisive turn towards </a:t>
            </a:r>
            <a:r>
              <a:rPr i="1" lang="en-US" sz="2400">
                <a:solidFill>
                  <a:srgbClr val="253D79"/>
                </a:solidFill>
                <a:latin typeface="Calibri"/>
                <a:ea typeface="Calibri"/>
                <a:cs typeface="Calibri"/>
                <a:sym typeface="Calibri"/>
              </a:rPr>
              <a:t>written</a:t>
            </a:r>
            <a:r>
              <a:rPr lang="en-US" sz="2400">
                <a:solidFill>
                  <a:srgbClr val="253D79"/>
                </a:solidFill>
                <a:latin typeface="Calibri"/>
                <a:ea typeface="Calibri"/>
                <a:cs typeface="Calibri"/>
                <a:sym typeface="Calibri"/>
              </a:rPr>
              <a:t> constitutions.</a:t>
            </a:r>
            <a:endParaRPr/>
          </a:p>
          <a:p>
            <a:pPr indent="0" lvl="0" marL="0" marR="0" rtl="0" algn="l">
              <a:spcBef>
                <a:spcPts val="0"/>
              </a:spcBef>
              <a:spcAft>
                <a:spcPts val="0"/>
              </a:spcAft>
              <a:buNone/>
            </a:pPr>
            <a:r>
              <a:t/>
            </a:r>
            <a:endParaRPr sz="2400">
              <a:solidFill>
                <a:srgbClr val="253D79"/>
              </a:solidFill>
              <a:latin typeface="Calibri"/>
              <a:ea typeface="Calibri"/>
              <a:cs typeface="Calibri"/>
              <a:sym typeface="Calibri"/>
            </a:endParaRPr>
          </a:p>
          <a:p>
            <a:pPr indent="0" lvl="0" marL="0" marR="0" rtl="0" algn="l">
              <a:spcBef>
                <a:spcPts val="0"/>
              </a:spcBef>
              <a:spcAft>
                <a:spcPts val="0"/>
              </a:spcAft>
              <a:buNone/>
            </a:pPr>
            <a:r>
              <a:rPr lang="en-US" sz="2400">
                <a:solidFill>
                  <a:srgbClr val="253D79"/>
                </a:solidFill>
                <a:latin typeface="Calibri"/>
                <a:ea typeface="Calibri"/>
                <a:cs typeface="Calibri"/>
                <a:sym typeface="Calibri"/>
              </a:rPr>
              <a:t>In the years between the Declaration of Independence in 1776 and the new Constitution in 1789, the United States was governed primarily by thirteen separate governments. </a:t>
            </a:r>
            <a:endParaRPr/>
          </a:p>
        </p:txBody>
      </p:sp>
      <p:sp>
        <p:nvSpPr>
          <p:cNvPr id="448" name="Google Shape;448;p69"/>
          <p:cNvSpPr/>
          <p:nvPr/>
        </p:nvSpPr>
        <p:spPr>
          <a:xfrm>
            <a:off x="9658350" y="0"/>
            <a:ext cx="2533650" cy="6858000"/>
          </a:xfrm>
          <a:prstGeom prst="rect">
            <a:avLst/>
          </a:prstGeom>
          <a:solidFill>
            <a:srgbClr val="253D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49" name="Google Shape;449;p69"/>
          <p:cNvSpPr/>
          <p:nvPr/>
        </p:nvSpPr>
        <p:spPr>
          <a:xfrm>
            <a:off x="9658350" y="1"/>
            <a:ext cx="2533650" cy="6857999"/>
          </a:xfrm>
          <a:prstGeom prst="rect">
            <a:avLst/>
          </a:prstGeom>
          <a:solidFill>
            <a:srgbClr val="253E79"/>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Principles of the American Constitution: </a:t>
            </a:r>
            <a:endParaRPr/>
          </a:p>
          <a:p>
            <a:pPr indent="0" lvl="0" marL="0" marR="0" rtl="0" algn="ctr">
              <a:spcBef>
                <a:spcPts val="0"/>
              </a:spcBef>
              <a:spcAft>
                <a:spcPts val="0"/>
              </a:spcAft>
              <a:buNone/>
            </a:pPr>
            <a:r>
              <a:rPr lang="en-US" sz="1800">
                <a:solidFill>
                  <a:srgbClr val="FFFFFF"/>
                </a:solidFill>
                <a:latin typeface="Quattrocento Sans"/>
                <a:ea typeface="Quattrocento Sans"/>
                <a:cs typeface="Quattrocento Sans"/>
                <a:sym typeface="Quattrocento Sans"/>
              </a:rPr>
              <a:t>1776-1787 </a:t>
            </a:r>
            <a:endParaRPr b="0" i="0" sz="1800" u="none" cap="none" strike="noStrike">
              <a:solidFill>
                <a:srgbClr val="FFFFFF"/>
              </a:solidFill>
              <a:latin typeface="Quattrocento Sans"/>
              <a:ea typeface="Quattrocento Sans"/>
              <a:cs typeface="Quattrocento Sans"/>
              <a:sym typeface="Quattrocento Sans"/>
            </a:endParaRPr>
          </a:p>
        </p:txBody>
      </p:sp>
      <p:pic>
        <p:nvPicPr>
          <p:cNvPr id="450" name="Google Shape;450;p69"/>
          <p:cNvPicPr preferRelativeResize="0"/>
          <p:nvPr/>
        </p:nvPicPr>
        <p:blipFill rotWithShape="1">
          <a:blip r:embed="rId4">
            <a:alphaModFix/>
          </a:blip>
          <a:srcRect b="0" l="0" r="0" t="0"/>
          <a:stretch/>
        </p:blipFill>
        <p:spPr>
          <a:xfrm>
            <a:off x="10170166" y="5956642"/>
            <a:ext cx="1510018" cy="436228"/>
          </a:xfrm>
          <a:prstGeom prst="rect">
            <a:avLst/>
          </a:prstGeom>
          <a:noFill/>
          <a:ln cap="flat" cmpd="sng" w="9525">
            <a:solidFill>
              <a:schemeClr val="lt1"/>
            </a:solidFill>
            <a:prstDash val="solid"/>
            <a:round/>
            <a:headEnd len="sm" w="sm" type="none"/>
            <a:tailEnd len="sm" w="sm" type="none"/>
          </a:ln>
        </p:spPr>
      </p:pic>
      <p:pic>
        <p:nvPicPr>
          <p:cNvPr id="451" name="Google Shape;451;p69"/>
          <p:cNvPicPr preferRelativeResize="0"/>
          <p:nvPr/>
        </p:nvPicPr>
        <p:blipFill rotWithShape="1">
          <a:blip r:embed="rId5">
            <a:alphaModFix/>
          </a:blip>
          <a:srcRect b="0" l="0" r="0" t="0"/>
          <a:stretch/>
        </p:blipFill>
        <p:spPr>
          <a:xfrm>
            <a:off x="9844000" y="604218"/>
            <a:ext cx="2195600" cy="1463733"/>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