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4183" l="3507" r="7918" t="2636"/>
          <a:stretch/>
        </p:blipFill>
        <p:spPr>
          <a:xfrm>
            <a:off x="1449993" y="0"/>
            <a:ext cx="6244014" cy="43947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100850" y="4881000"/>
            <a:ext cx="2571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Cartoonist: Gary Varvel </a:t>
            </a:r>
            <a:endParaRPr sz="900"/>
          </a:p>
        </p:txBody>
      </p:sp>
      <p:sp>
        <p:nvSpPr>
          <p:cNvPr id="56" name="Google Shape;56;p13"/>
          <p:cNvSpPr/>
          <p:nvPr/>
        </p:nvSpPr>
        <p:spPr>
          <a:xfrm>
            <a:off x="0" y="4394775"/>
            <a:ext cx="9144000" cy="748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14700" y="4478513"/>
            <a:ext cx="2314575" cy="58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