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Quattrocento Sans" panose="020B0604020202020204" charset="0"/>
      <p:bold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gEgVP5quo/9gdis43Xk0LhNXs0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7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7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6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7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7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14" y="0"/>
            <a:ext cx="12181172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/>
          <p:nvPr/>
        </p:nvSpPr>
        <p:spPr>
          <a:xfrm>
            <a:off x="332425" y="963025"/>
            <a:ext cx="2890200" cy="54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chemeClr val="lt1"/>
                </a:solidFill>
                <a:highlight>
                  <a:srgbClr val="CC1F42"/>
                </a:highlight>
                <a:latin typeface="Calibri"/>
                <a:ea typeface="Calibri"/>
                <a:cs typeface="Calibri"/>
                <a:sym typeface="Calibri"/>
              </a:rPr>
              <a:t> The Founding Era</a:t>
            </a:r>
            <a:b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1791 – 1804</a:t>
            </a:r>
            <a:endParaRPr sz="2300">
              <a:solidFill>
                <a:srgbClr val="252F66"/>
              </a:solidFill>
              <a:highlight>
                <a:srgbClr val="CC1F42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252F66"/>
              </a:solidFill>
              <a:highlight>
                <a:srgbClr val="CC1F42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First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Second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Third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Fourth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Fifth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Sixth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Seventh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Eighth Amendment Ninth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10th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11th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12th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7"/>
          <p:cNvSpPr/>
          <p:nvPr/>
        </p:nvSpPr>
        <p:spPr>
          <a:xfrm>
            <a:off x="3062825" y="963025"/>
            <a:ext cx="33291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highlight>
                  <a:srgbClr val="CC1F42"/>
                </a:highlight>
                <a:latin typeface="Calibri"/>
                <a:ea typeface="Calibri"/>
                <a:cs typeface="Calibri"/>
                <a:sym typeface="Calibri"/>
              </a:rPr>
              <a:t> The  Reconstruction Era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1865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1870</a:t>
            </a:r>
            <a:endParaRPr sz="24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13th Amendment</a:t>
            </a:r>
            <a:endParaRPr sz="23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14th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15th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7"/>
          <p:cNvSpPr/>
          <p:nvPr/>
        </p:nvSpPr>
        <p:spPr>
          <a:xfrm>
            <a:off x="6481262" y="963025"/>
            <a:ext cx="28215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highlight>
                  <a:srgbClr val="CC1F42"/>
                </a:highlight>
                <a:latin typeface="Calibri"/>
                <a:ea typeface="Calibri"/>
                <a:cs typeface="Calibri"/>
                <a:sym typeface="Calibri"/>
              </a:rPr>
              <a:t> The Progressive Era </a:t>
            </a: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1913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1920 </a:t>
            </a:r>
            <a: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9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16th Amendment</a:t>
            </a:r>
            <a:endParaRPr sz="23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17th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18th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19th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7"/>
          <p:cNvSpPr/>
          <p:nvPr/>
        </p:nvSpPr>
        <p:spPr>
          <a:xfrm>
            <a:off x="9472001" y="963025"/>
            <a:ext cx="26637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highlight>
                  <a:srgbClr val="CC1F42"/>
                </a:highlight>
                <a:latin typeface="Calibri"/>
                <a:ea typeface="Calibri"/>
                <a:cs typeface="Calibri"/>
                <a:sym typeface="Calibri"/>
              </a:rPr>
              <a:t> The Modern Era  </a:t>
            </a:r>
            <a:r>
              <a:rPr lang="en-US" sz="2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1933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1992</a:t>
            </a:r>
            <a:endParaRPr sz="24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9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3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20th Amendment</a:t>
            </a:r>
            <a:endParaRPr sz="23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21st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22nd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23rd Amendment </a:t>
            </a:r>
            <a:endParaRPr sz="24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24th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25th 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26th Amendment</a:t>
            </a:r>
            <a:endParaRPr sz="2300">
              <a:solidFill>
                <a:srgbClr val="253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rgbClr val="253E79"/>
                </a:solidFill>
                <a:latin typeface="Calibri"/>
                <a:ea typeface="Calibri"/>
                <a:cs typeface="Calibri"/>
                <a:sym typeface="Calibri"/>
              </a:rPr>
              <a:t>27th </a:t>
            </a:r>
            <a:r>
              <a:rPr lang="en-US" sz="2300">
                <a:solidFill>
                  <a:srgbClr val="252F66"/>
                </a:solidFill>
                <a:latin typeface="Calibri"/>
                <a:ea typeface="Calibri"/>
                <a:cs typeface="Calibri"/>
                <a:sym typeface="Calibri"/>
              </a:rPr>
              <a:t>Amendment</a:t>
            </a:r>
            <a:endParaRPr sz="2300">
              <a:solidFill>
                <a:srgbClr val="252F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7"/>
          <p:cNvSpPr/>
          <p:nvPr/>
        </p:nvSpPr>
        <p:spPr>
          <a:xfrm>
            <a:off x="0" y="6109500"/>
            <a:ext cx="12192000" cy="748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4" name="Google Shape;9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8663" y="6193225"/>
            <a:ext cx="2314575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7"/>
          <p:cNvSpPr txBox="1"/>
          <p:nvPr/>
        </p:nvSpPr>
        <p:spPr>
          <a:xfrm>
            <a:off x="2070100" y="199500"/>
            <a:ext cx="8051700" cy="581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252F6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Quattrocento Sans"/>
              <a:buNone/>
            </a:pPr>
            <a:r>
              <a:rPr lang="en-US" sz="2800" b="1">
                <a:solidFill>
                  <a:srgbClr val="252F6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Amendments to the Constitution </a:t>
            </a:r>
            <a:endParaRPr sz="2800" b="1" i="0" u="none" strike="noStrike" cap="none">
              <a:solidFill>
                <a:srgbClr val="252F6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Quattrocento Sans</vt:lpstr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Winterle Kehres</dc:creator>
  <cp:lastModifiedBy>Jenna Winterle Kehres</cp:lastModifiedBy>
  <cp:revision>1</cp:revision>
  <dcterms:created xsi:type="dcterms:W3CDTF">2020-04-17T13:06:57Z</dcterms:created>
  <dcterms:modified xsi:type="dcterms:W3CDTF">2023-03-30T15:50:06Z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0x0101005F794DEA684AD1418945BB8F28FE088A</vt:lpwstr>
  </property>
</Properties>
</file>