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hurBXs/WGr4dl/RxSEmcN0AqeD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35000">
              <a:srgbClr val="FFFFFF"/>
            </a:gs>
            <a:gs pos="100000">
              <a:schemeClr val="accent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32514" l="0" r="0" t="0"/>
          <a:stretch/>
        </p:blipFill>
        <p:spPr>
          <a:xfrm>
            <a:off x="5892564" y="703217"/>
            <a:ext cx="6558968" cy="5212079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806693" y="796095"/>
            <a:ext cx="7043345" cy="46474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do not think the mere extension of the ballot a panacea for all the ills of our national life. What we need to-day is not simply more voters, but better voters.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Frances Ellen Watkins Harper,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Women’s Political Future </a:t>
            </a: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(1893)</a:t>
            </a:r>
            <a:endParaRPr/>
          </a:p>
        </p:txBody>
      </p:sp>
      <p:pic>
        <p:nvPicPr>
          <p:cNvPr descr="Open quotation mark" id="86" name="Google Shape;8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2326" y="500079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losed quotation mark" id="87" name="Google Shape;8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743303" y="3074088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/>
          <p:nvPr/>
        </p:nvSpPr>
        <p:spPr>
          <a:xfrm>
            <a:off x="0" y="5943600"/>
            <a:ext cx="12192000" cy="9144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9" name="Google Shape;89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606679" y="6026938"/>
            <a:ext cx="2978642" cy="74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2022-08-10T16:31:56Z</dcterms:created>
  <dc:creator>Jenna Winterle Kehres</dc:creator>
</cp:coreProperties>
</file>